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notesMasters/notesMaster1.xml" ContentType="application/vnd.openxmlformats-officedocument.presentationml.notesMaster+xml"/>
  <Override PartName="/ppt/theme/theme2.xml" ContentType="application/vnd.openxmlformats-officedocument.theme+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631"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000"/>
    <a:srgbClr val="F3F7F8"/>
    <a:srgbClr val="4F81BD"/>
    <a:srgbClr val="39A44A"/>
    <a:srgbClr val="FF9900"/>
    <a:srgbClr val="404040"/>
    <a:srgbClr val="002060"/>
    <a:srgbClr val="5B9BD5"/>
    <a:srgbClr val="B1244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734" autoAdjust="0"/>
    <p:restoredTop sz="91361"/>
  </p:normalViewPr>
  <p:slideViewPr>
    <p:cSldViewPr snapToGrid="0">
      <p:cViewPr varScale="1">
        <p:scale>
          <a:sx n="116" d="100"/>
          <a:sy n="116" d="100"/>
        </p:scale>
        <p:origin x="37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8AFF37-7CF1-467D-AEB4-71D5344C5150}" type="datetimeFigureOut">
              <a:rPr kumimoji="1" lang="ja-JP" altLang="en-US" smtClean="0"/>
              <a:t>2023/7/4</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2715A2-A4C8-45CD-B85F-40275EBAF1BE}" type="slidenum">
              <a:rPr kumimoji="1" lang="ja-JP" altLang="en-US" smtClean="0"/>
              <a:t>‹#›</a:t>
            </a:fld>
            <a:endParaRPr kumimoji="1" lang="ja-JP" altLang="en-US"/>
          </a:p>
        </p:txBody>
      </p:sp>
    </p:spTree>
    <p:extLst>
      <p:ext uri="{BB962C8B-B14F-4D97-AF65-F5344CB8AC3E}">
        <p14:creationId xmlns:p14="http://schemas.microsoft.com/office/powerpoint/2010/main" val="422483449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31100" rtl="0" eaLnBrk="1" fontAlgn="auto" latinLnBrk="0" hangingPunct="1">
              <a:lnSpc>
                <a:spcPct val="100000"/>
              </a:lnSpc>
              <a:spcBef>
                <a:spcPts val="0"/>
              </a:spcBef>
              <a:spcAft>
                <a:spcPts val="0"/>
              </a:spcAft>
              <a:buClrTx/>
              <a:buSzTx/>
              <a:buFontTx/>
              <a:buNone/>
              <a:tabLst/>
              <a:defRPr/>
            </a:pPr>
            <a:fld id="{2902F097-103F-487D-9F2A-B5D2B1FD5A22}" type="slidenum">
              <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311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0904432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37DBD04-5A1F-47F8-B014-FC29268E7E6F}"/>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AB7DB169-213D-4F18-91E9-A41C35B28B7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D3327195-E5F0-446B-BDFE-431F2FA78FFE}"/>
              </a:ext>
            </a:extLst>
          </p:cNvPr>
          <p:cNvSpPr>
            <a:spLocks noGrp="1"/>
          </p:cNvSpPr>
          <p:nvPr>
            <p:ph type="dt" sz="half" idx="10"/>
          </p:nvPr>
        </p:nvSpPr>
        <p:spPr/>
        <p:txBody>
          <a:bodyPr/>
          <a:lstStyle/>
          <a:p>
            <a:fld id="{76503DBC-6199-4802-BBB0-28A0F561FFB6}" type="datetimeFigureOut">
              <a:rPr kumimoji="1" lang="ja-JP" altLang="en-US" smtClean="0"/>
              <a:t>2023/7/4</a:t>
            </a:fld>
            <a:endParaRPr kumimoji="1" lang="ja-JP" altLang="en-US"/>
          </a:p>
        </p:txBody>
      </p:sp>
      <p:sp>
        <p:nvSpPr>
          <p:cNvPr id="5" name="フッター プレースホルダー 4">
            <a:extLst>
              <a:ext uri="{FF2B5EF4-FFF2-40B4-BE49-F238E27FC236}">
                <a16:creationId xmlns:a16="http://schemas.microsoft.com/office/drawing/2014/main" id="{E4D61F95-4390-4441-B9BE-1214570B2E7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D4A214A-82A3-4A67-99D1-41A02448B651}"/>
              </a:ext>
            </a:extLst>
          </p:cNvPr>
          <p:cNvSpPr>
            <a:spLocks noGrp="1"/>
          </p:cNvSpPr>
          <p:nvPr>
            <p:ph type="sldNum" sz="quarter" idx="12"/>
          </p:nvPr>
        </p:nvSpPr>
        <p:spPr/>
        <p:txBody>
          <a:bodyPr/>
          <a:lstStyle/>
          <a:p>
            <a:fld id="{25B254D8-7A6C-4355-8809-0F6A76C55C82}" type="slidenum">
              <a:rPr kumimoji="1" lang="ja-JP" altLang="en-US" smtClean="0"/>
              <a:t>‹#›</a:t>
            </a:fld>
            <a:endParaRPr kumimoji="1" lang="ja-JP" altLang="en-US"/>
          </a:p>
        </p:txBody>
      </p:sp>
    </p:spTree>
    <p:extLst>
      <p:ext uri="{BB962C8B-B14F-4D97-AF65-F5344CB8AC3E}">
        <p14:creationId xmlns:p14="http://schemas.microsoft.com/office/powerpoint/2010/main" val="1846344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5B7262A-1DD7-4370-80EB-355D90B969BA}"/>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EF2F9BD2-F8D2-4246-AA5B-C79E611FF7F4}"/>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3E0F8B7-2A85-46F5-9220-213D7757777C}"/>
              </a:ext>
            </a:extLst>
          </p:cNvPr>
          <p:cNvSpPr>
            <a:spLocks noGrp="1"/>
          </p:cNvSpPr>
          <p:nvPr>
            <p:ph type="dt" sz="half" idx="10"/>
          </p:nvPr>
        </p:nvSpPr>
        <p:spPr/>
        <p:txBody>
          <a:bodyPr/>
          <a:lstStyle/>
          <a:p>
            <a:fld id="{76503DBC-6199-4802-BBB0-28A0F561FFB6}" type="datetimeFigureOut">
              <a:rPr kumimoji="1" lang="ja-JP" altLang="en-US" smtClean="0"/>
              <a:t>2023/7/4</a:t>
            </a:fld>
            <a:endParaRPr kumimoji="1" lang="ja-JP" altLang="en-US"/>
          </a:p>
        </p:txBody>
      </p:sp>
      <p:sp>
        <p:nvSpPr>
          <p:cNvPr id="5" name="フッター プレースホルダー 4">
            <a:extLst>
              <a:ext uri="{FF2B5EF4-FFF2-40B4-BE49-F238E27FC236}">
                <a16:creationId xmlns:a16="http://schemas.microsoft.com/office/drawing/2014/main" id="{C3D75324-82C1-4A14-A35A-68C1D9EE5FD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FA7CC65-E18B-46F3-83EA-056AB3673BF8}"/>
              </a:ext>
            </a:extLst>
          </p:cNvPr>
          <p:cNvSpPr>
            <a:spLocks noGrp="1"/>
          </p:cNvSpPr>
          <p:nvPr>
            <p:ph type="sldNum" sz="quarter" idx="12"/>
          </p:nvPr>
        </p:nvSpPr>
        <p:spPr/>
        <p:txBody>
          <a:bodyPr/>
          <a:lstStyle/>
          <a:p>
            <a:fld id="{25B254D8-7A6C-4355-8809-0F6A76C55C82}" type="slidenum">
              <a:rPr kumimoji="1" lang="ja-JP" altLang="en-US" smtClean="0"/>
              <a:t>‹#›</a:t>
            </a:fld>
            <a:endParaRPr kumimoji="1" lang="ja-JP" altLang="en-US"/>
          </a:p>
        </p:txBody>
      </p:sp>
    </p:spTree>
    <p:extLst>
      <p:ext uri="{BB962C8B-B14F-4D97-AF65-F5344CB8AC3E}">
        <p14:creationId xmlns:p14="http://schemas.microsoft.com/office/powerpoint/2010/main" val="3682439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2A311A62-AB87-42AD-9D87-B0A011C3E09C}"/>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42915DAC-9C1C-4E79-8FD4-376A9A223785}"/>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069E544-A40C-444C-9DF5-0FAE712309B2}"/>
              </a:ext>
            </a:extLst>
          </p:cNvPr>
          <p:cNvSpPr>
            <a:spLocks noGrp="1"/>
          </p:cNvSpPr>
          <p:nvPr>
            <p:ph type="dt" sz="half" idx="10"/>
          </p:nvPr>
        </p:nvSpPr>
        <p:spPr/>
        <p:txBody>
          <a:bodyPr/>
          <a:lstStyle/>
          <a:p>
            <a:fld id="{76503DBC-6199-4802-BBB0-28A0F561FFB6}" type="datetimeFigureOut">
              <a:rPr kumimoji="1" lang="ja-JP" altLang="en-US" smtClean="0"/>
              <a:t>2023/7/4</a:t>
            </a:fld>
            <a:endParaRPr kumimoji="1" lang="ja-JP" altLang="en-US"/>
          </a:p>
        </p:txBody>
      </p:sp>
      <p:sp>
        <p:nvSpPr>
          <p:cNvPr id="5" name="フッター プレースホルダー 4">
            <a:extLst>
              <a:ext uri="{FF2B5EF4-FFF2-40B4-BE49-F238E27FC236}">
                <a16:creationId xmlns:a16="http://schemas.microsoft.com/office/drawing/2014/main" id="{E8E5DE6C-3E6A-4925-A090-2F10BBBAE18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3971C0A-3467-46B2-890C-68F9681ACF65}"/>
              </a:ext>
            </a:extLst>
          </p:cNvPr>
          <p:cNvSpPr>
            <a:spLocks noGrp="1"/>
          </p:cNvSpPr>
          <p:nvPr>
            <p:ph type="sldNum" sz="quarter" idx="12"/>
          </p:nvPr>
        </p:nvSpPr>
        <p:spPr/>
        <p:txBody>
          <a:bodyPr/>
          <a:lstStyle/>
          <a:p>
            <a:fld id="{25B254D8-7A6C-4355-8809-0F6A76C55C82}" type="slidenum">
              <a:rPr kumimoji="1" lang="ja-JP" altLang="en-US" smtClean="0"/>
              <a:t>‹#›</a:t>
            </a:fld>
            <a:endParaRPr kumimoji="1" lang="ja-JP" altLang="en-US"/>
          </a:p>
        </p:txBody>
      </p:sp>
    </p:spTree>
    <p:extLst>
      <p:ext uri="{BB962C8B-B14F-4D97-AF65-F5344CB8AC3E}">
        <p14:creationId xmlns:p14="http://schemas.microsoft.com/office/powerpoint/2010/main" val="35569568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DF3ADDD-71E2-4AD5-99EE-639927A5F642}"/>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1624FB0-C94E-4072-9BEB-9BD419BFDCC6}"/>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8BDF8A7-AD28-43E9-926F-97A0F3A501AB}"/>
              </a:ext>
            </a:extLst>
          </p:cNvPr>
          <p:cNvSpPr>
            <a:spLocks noGrp="1"/>
          </p:cNvSpPr>
          <p:nvPr>
            <p:ph type="dt" sz="half" idx="10"/>
          </p:nvPr>
        </p:nvSpPr>
        <p:spPr/>
        <p:txBody>
          <a:bodyPr/>
          <a:lstStyle/>
          <a:p>
            <a:fld id="{76503DBC-6199-4802-BBB0-28A0F561FFB6}" type="datetimeFigureOut">
              <a:rPr kumimoji="1" lang="ja-JP" altLang="en-US" smtClean="0"/>
              <a:t>2023/7/4</a:t>
            </a:fld>
            <a:endParaRPr kumimoji="1" lang="ja-JP" altLang="en-US"/>
          </a:p>
        </p:txBody>
      </p:sp>
      <p:sp>
        <p:nvSpPr>
          <p:cNvPr id="5" name="フッター プレースホルダー 4">
            <a:extLst>
              <a:ext uri="{FF2B5EF4-FFF2-40B4-BE49-F238E27FC236}">
                <a16:creationId xmlns:a16="http://schemas.microsoft.com/office/drawing/2014/main" id="{6ADBF6AC-E9FA-472E-BA0E-9DF8B3E7BF7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68D5826-7D15-437B-8D4F-68B74E269BA6}"/>
              </a:ext>
            </a:extLst>
          </p:cNvPr>
          <p:cNvSpPr>
            <a:spLocks noGrp="1"/>
          </p:cNvSpPr>
          <p:nvPr>
            <p:ph type="sldNum" sz="quarter" idx="12"/>
          </p:nvPr>
        </p:nvSpPr>
        <p:spPr/>
        <p:txBody>
          <a:bodyPr/>
          <a:lstStyle/>
          <a:p>
            <a:fld id="{25B254D8-7A6C-4355-8809-0F6A76C55C82}" type="slidenum">
              <a:rPr kumimoji="1" lang="ja-JP" altLang="en-US" smtClean="0"/>
              <a:t>‹#›</a:t>
            </a:fld>
            <a:endParaRPr kumimoji="1" lang="ja-JP" altLang="en-US"/>
          </a:p>
        </p:txBody>
      </p:sp>
    </p:spTree>
    <p:extLst>
      <p:ext uri="{BB962C8B-B14F-4D97-AF65-F5344CB8AC3E}">
        <p14:creationId xmlns:p14="http://schemas.microsoft.com/office/powerpoint/2010/main" val="2364479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8970691-FE4B-4E97-8278-826BC1FAC83A}"/>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27DBD55-3325-4AB5-BA6F-9749606DF6D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5CD7CB11-64FD-4736-9944-050AE850D5E0}"/>
              </a:ext>
            </a:extLst>
          </p:cNvPr>
          <p:cNvSpPr>
            <a:spLocks noGrp="1"/>
          </p:cNvSpPr>
          <p:nvPr>
            <p:ph type="dt" sz="half" idx="10"/>
          </p:nvPr>
        </p:nvSpPr>
        <p:spPr/>
        <p:txBody>
          <a:bodyPr/>
          <a:lstStyle/>
          <a:p>
            <a:fld id="{76503DBC-6199-4802-BBB0-28A0F561FFB6}" type="datetimeFigureOut">
              <a:rPr kumimoji="1" lang="ja-JP" altLang="en-US" smtClean="0"/>
              <a:t>2023/7/4</a:t>
            </a:fld>
            <a:endParaRPr kumimoji="1" lang="ja-JP" altLang="en-US"/>
          </a:p>
        </p:txBody>
      </p:sp>
      <p:sp>
        <p:nvSpPr>
          <p:cNvPr id="5" name="フッター プレースホルダー 4">
            <a:extLst>
              <a:ext uri="{FF2B5EF4-FFF2-40B4-BE49-F238E27FC236}">
                <a16:creationId xmlns:a16="http://schemas.microsoft.com/office/drawing/2014/main" id="{C7BA9FB0-2C4B-4FFB-990F-E770BBE8C23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C296CA6-8F50-4083-8EB4-4B080AF83958}"/>
              </a:ext>
            </a:extLst>
          </p:cNvPr>
          <p:cNvSpPr>
            <a:spLocks noGrp="1"/>
          </p:cNvSpPr>
          <p:nvPr>
            <p:ph type="sldNum" sz="quarter" idx="12"/>
          </p:nvPr>
        </p:nvSpPr>
        <p:spPr/>
        <p:txBody>
          <a:bodyPr/>
          <a:lstStyle/>
          <a:p>
            <a:fld id="{25B254D8-7A6C-4355-8809-0F6A76C55C82}" type="slidenum">
              <a:rPr kumimoji="1" lang="ja-JP" altLang="en-US" smtClean="0"/>
              <a:t>‹#›</a:t>
            </a:fld>
            <a:endParaRPr kumimoji="1" lang="ja-JP" altLang="en-US"/>
          </a:p>
        </p:txBody>
      </p:sp>
    </p:spTree>
    <p:extLst>
      <p:ext uri="{BB962C8B-B14F-4D97-AF65-F5344CB8AC3E}">
        <p14:creationId xmlns:p14="http://schemas.microsoft.com/office/powerpoint/2010/main" val="41787569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DAE1702-D03F-41C9-A165-131A2BDFD9C3}"/>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C9D6D2E-28EA-428F-90D0-314E6C7855FC}"/>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DC2F18B7-D2ED-4AF7-938F-8B5A39E8726B}"/>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91FA4D96-DCF9-4C8B-9D02-D481C1ADF64E}"/>
              </a:ext>
            </a:extLst>
          </p:cNvPr>
          <p:cNvSpPr>
            <a:spLocks noGrp="1"/>
          </p:cNvSpPr>
          <p:nvPr>
            <p:ph type="dt" sz="half" idx="10"/>
          </p:nvPr>
        </p:nvSpPr>
        <p:spPr/>
        <p:txBody>
          <a:bodyPr/>
          <a:lstStyle/>
          <a:p>
            <a:fld id="{76503DBC-6199-4802-BBB0-28A0F561FFB6}" type="datetimeFigureOut">
              <a:rPr kumimoji="1" lang="ja-JP" altLang="en-US" smtClean="0"/>
              <a:t>2023/7/4</a:t>
            </a:fld>
            <a:endParaRPr kumimoji="1" lang="ja-JP" altLang="en-US"/>
          </a:p>
        </p:txBody>
      </p:sp>
      <p:sp>
        <p:nvSpPr>
          <p:cNvPr id="6" name="フッター プレースホルダー 5">
            <a:extLst>
              <a:ext uri="{FF2B5EF4-FFF2-40B4-BE49-F238E27FC236}">
                <a16:creationId xmlns:a16="http://schemas.microsoft.com/office/drawing/2014/main" id="{045D4042-A8EC-4E9D-B1CB-1F9ACAFF177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E9482CA-1B40-4F06-8501-5710EDDF12F2}"/>
              </a:ext>
            </a:extLst>
          </p:cNvPr>
          <p:cNvSpPr>
            <a:spLocks noGrp="1"/>
          </p:cNvSpPr>
          <p:nvPr>
            <p:ph type="sldNum" sz="quarter" idx="12"/>
          </p:nvPr>
        </p:nvSpPr>
        <p:spPr/>
        <p:txBody>
          <a:bodyPr/>
          <a:lstStyle/>
          <a:p>
            <a:fld id="{25B254D8-7A6C-4355-8809-0F6A76C55C82}" type="slidenum">
              <a:rPr kumimoji="1" lang="ja-JP" altLang="en-US" smtClean="0"/>
              <a:t>‹#›</a:t>
            </a:fld>
            <a:endParaRPr kumimoji="1" lang="ja-JP" altLang="en-US"/>
          </a:p>
        </p:txBody>
      </p:sp>
    </p:spTree>
    <p:extLst>
      <p:ext uri="{BB962C8B-B14F-4D97-AF65-F5344CB8AC3E}">
        <p14:creationId xmlns:p14="http://schemas.microsoft.com/office/powerpoint/2010/main" val="4932023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FD0CA2D-6B4E-4704-B885-CB403E5E6F8F}"/>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EB44DF0-7E7A-4D14-88A9-E9F41EC7165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1C29A8D-DCF4-4100-AF2B-420409230ECD}"/>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ECF60117-1EED-45C8-84CC-DC8DBB51D43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C574925B-354B-4C3B-9555-357662C86032}"/>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92EE1552-20C4-41AB-B96A-2C528E4A6550}"/>
              </a:ext>
            </a:extLst>
          </p:cNvPr>
          <p:cNvSpPr>
            <a:spLocks noGrp="1"/>
          </p:cNvSpPr>
          <p:nvPr>
            <p:ph type="dt" sz="half" idx="10"/>
          </p:nvPr>
        </p:nvSpPr>
        <p:spPr/>
        <p:txBody>
          <a:bodyPr/>
          <a:lstStyle/>
          <a:p>
            <a:fld id="{76503DBC-6199-4802-BBB0-28A0F561FFB6}" type="datetimeFigureOut">
              <a:rPr kumimoji="1" lang="ja-JP" altLang="en-US" smtClean="0"/>
              <a:t>2023/7/4</a:t>
            </a:fld>
            <a:endParaRPr kumimoji="1" lang="ja-JP" altLang="en-US"/>
          </a:p>
        </p:txBody>
      </p:sp>
      <p:sp>
        <p:nvSpPr>
          <p:cNvPr id="8" name="フッター プレースホルダー 7">
            <a:extLst>
              <a:ext uri="{FF2B5EF4-FFF2-40B4-BE49-F238E27FC236}">
                <a16:creationId xmlns:a16="http://schemas.microsoft.com/office/drawing/2014/main" id="{91D06477-86B2-4139-AFE0-09FFB74D6BF0}"/>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89B641D2-AE04-426B-9B7F-748B161460C9}"/>
              </a:ext>
            </a:extLst>
          </p:cNvPr>
          <p:cNvSpPr>
            <a:spLocks noGrp="1"/>
          </p:cNvSpPr>
          <p:nvPr>
            <p:ph type="sldNum" sz="quarter" idx="12"/>
          </p:nvPr>
        </p:nvSpPr>
        <p:spPr/>
        <p:txBody>
          <a:bodyPr/>
          <a:lstStyle/>
          <a:p>
            <a:fld id="{25B254D8-7A6C-4355-8809-0F6A76C55C82}" type="slidenum">
              <a:rPr kumimoji="1" lang="ja-JP" altLang="en-US" smtClean="0"/>
              <a:t>‹#›</a:t>
            </a:fld>
            <a:endParaRPr kumimoji="1" lang="ja-JP" altLang="en-US"/>
          </a:p>
        </p:txBody>
      </p:sp>
    </p:spTree>
    <p:extLst>
      <p:ext uri="{BB962C8B-B14F-4D97-AF65-F5344CB8AC3E}">
        <p14:creationId xmlns:p14="http://schemas.microsoft.com/office/powerpoint/2010/main" val="30679292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CE90B39-B554-4CED-80FC-FABC526EE0A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9A816D76-16D8-451C-BB10-7B3CA61A474D}"/>
              </a:ext>
            </a:extLst>
          </p:cNvPr>
          <p:cNvSpPr>
            <a:spLocks noGrp="1"/>
          </p:cNvSpPr>
          <p:nvPr>
            <p:ph type="dt" sz="half" idx="10"/>
          </p:nvPr>
        </p:nvSpPr>
        <p:spPr/>
        <p:txBody>
          <a:bodyPr/>
          <a:lstStyle/>
          <a:p>
            <a:fld id="{76503DBC-6199-4802-BBB0-28A0F561FFB6}" type="datetimeFigureOut">
              <a:rPr kumimoji="1" lang="ja-JP" altLang="en-US" smtClean="0"/>
              <a:t>2023/7/4</a:t>
            </a:fld>
            <a:endParaRPr kumimoji="1" lang="ja-JP" altLang="en-US"/>
          </a:p>
        </p:txBody>
      </p:sp>
      <p:sp>
        <p:nvSpPr>
          <p:cNvPr id="4" name="フッター プレースホルダー 3">
            <a:extLst>
              <a:ext uri="{FF2B5EF4-FFF2-40B4-BE49-F238E27FC236}">
                <a16:creationId xmlns:a16="http://schemas.microsoft.com/office/drawing/2014/main" id="{44412AE0-E5A3-48A4-8522-186743FC375C}"/>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9FB4ECC7-4C4A-41C2-B390-3BF74695DB0E}"/>
              </a:ext>
            </a:extLst>
          </p:cNvPr>
          <p:cNvSpPr>
            <a:spLocks noGrp="1"/>
          </p:cNvSpPr>
          <p:nvPr>
            <p:ph type="sldNum" sz="quarter" idx="12"/>
          </p:nvPr>
        </p:nvSpPr>
        <p:spPr/>
        <p:txBody>
          <a:bodyPr/>
          <a:lstStyle/>
          <a:p>
            <a:fld id="{25B254D8-7A6C-4355-8809-0F6A76C55C82}" type="slidenum">
              <a:rPr kumimoji="1" lang="ja-JP" altLang="en-US" smtClean="0"/>
              <a:t>‹#›</a:t>
            </a:fld>
            <a:endParaRPr kumimoji="1" lang="ja-JP" altLang="en-US"/>
          </a:p>
        </p:txBody>
      </p:sp>
    </p:spTree>
    <p:extLst>
      <p:ext uri="{BB962C8B-B14F-4D97-AF65-F5344CB8AC3E}">
        <p14:creationId xmlns:p14="http://schemas.microsoft.com/office/powerpoint/2010/main" val="4305042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C9423F88-1B2B-4D94-969D-B03A9D27E27A}"/>
              </a:ext>
            </a:extLst>
          </p:cNvPr>
          <p:cNvSpPr>
            <a:spLocks noGrp="1"/>
          </p:cNvSpPr>
          <p:nvPr>
            <p:ph type="dt" sz="half" idx="10"/>
          </p:nvPr>
        </p:nvSpPr>
        <p:spPr/>
        <p:txBody>
          <a:bodyPr/>
          <a:lstStyle/>
          <a:p>
            <a:fld id="{76503DBC-6199-4802-BBB0-28A0F561FFB6}" type="datetimeFigureOut">
              <a:rPr kumimoji="1" lang="ja-JP" altLang="en-US" smtClean="0"/>
              <a:t>2023/7/4</a:t>
            </a:fld>
            <a:endParaRPr kumimoji="1" lang="ja-JP" altLang="en-US"/>
          </a:p>
        </p:txBody>
      </p:sp>
      <p:sp>
        <p:nvSpPr>
          <p:cNvPr id="3" name="フッター プレースホルダー 2">
            <a:extLst>
              <a:ext uri="{FF2B5EF4-FFF2-40B4-BE49-F238E27FC236}">
                <a16:creationId xmlns:a16="http://schemas.microsoft.com/office/drawing/2014/main" id="{193CA0E3-681D-4A06-9365-2DC37E12F9BE}"/>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ED29FD7B-91F5-4750-AC9A-E1465E64079D}"/>
              </a:ext>
            </a:extLst>
          </p:cNvPr>
          <p:cNvSpPr>
            <a:spLocks noGrp="1"/>
          </p:cNvSpPr>
          <p:nvPr>
            <p:ph type="sldNum" sz="quarter" idx="12"/>
          </p:nvPr>
        </p:nvSpPr>
        <p:spPr/>
        <p:txBody>
          <a:bodyPr/>
          <a:lstStyle/>
          <a:p>
            <a:fld id="{25B254D8-7A6C-4355-8809-0F6A76C55C82}" type="slidenum">
              <a:rPr kumimoji="1" lang="ja-JP" altLang="en-US" smtClean="0"/>
              <a:t>‹#›</a:t>
            </a:fld>
            <a:endParaRPr kumimoji="1" lang="ja-JP" altLang="en-US"/>
          </a:p>
        </p:txBody>
      </p:sp>
    </p:spTree>
    <p:extLst>
      <p:ext uri="{BB962C8B-B14F-4D97-AF65-F5344CB8AC3E}">
        <p14:creationId xmlns:p14="http://schemas.microsoft.com/office/powerpoint/2010/main" val="1090799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ED4FF34-81D4-48D9-98A1-625B1302A678}"/>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498C36D-E26E-454D-9FC8-E4F2AE1D0F3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F49C37ED-F3C6-4877-99EF-DD965A3DF8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BDDAB1FF-A69C-4914-AB7C-BB3EA07E9100}"/>
              </a:ext>
            </a:extLst>
          </p:cNvPr>
          <p:cNvSpPr>
            <a:spLocks noGrp="1"/>
          </p:cNvSpPr>
          <p:nvPr>
            <p:ph type="dt" sz="half" idx="10"/>
          </p:nvPr>
        </p:nvSpPr>
        <p:spPr/>
        <p:txBody>
          <a:bodyPr/>
          <a:lstStyle/>
          <a:p>
            <a:fld id="{76503DBC-6199-4802-BBB0-28A0F561FFB6}" type="datetimeFigureOut">
              <a:rPr kumimoji="1" lang="ja-JP" altLang="en-US" smtClean="0"/>
              <a:t>2023/7/4</a:t>
            </a:fld>
            <a:endParaRPr kumimoji="1" lang="ja-JP" altLang="en-US"/>
          </a:p>
        </p:txBody>
      </p:sp>
      <p:sp>
        <p:nvSpPr>
          <p:cNvPr id="6" name="フッター プレースホルダー 5">
            <a:extLst>
              <a:ext uri="{FF2B5EF4-FFF2-40B4-BE49-F238E27FC236}">
                <a16:creationId xmlns:a16="http://schemas.microsoft.com/office/drawing/2014/main" id="{117227BC-A6DD-4BE2-BEB6-B6ED578C6C9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B71C1FB-CE60-4A63-A077-7734F7D7848A}"/>
              </a:ext>
            </a:extLst>
          </p:cNvPr>
          <p:cNvSpPr>
            <a:spLocks noGrp="1"/>
          </p:cNvSpPr>
          <p:nvPr>
            <p:ph type="sldNum" sz="quarter" idx="12"/>
          </p:nvPr>
        </p:nvSpPr>
        <p:spPr/>
        <p:txBody>
          <a:bodyPr/>
          <a:lstStyle/>
          <a:p>
            <a:fld id="{25B254D8-7A6C-4355-8809-0F6A76C55C82}" type="slidenum">
              <a:rPr kumimoji="1" lang="ja-JP" altLang="en-US" smtClean="0"/>
              <a:t>‹#›</a:t>
            </a:fld>
            <a:endParaRPr kumimoji="1" lang="ja-JP" altLang="en-US"/>
          </a:p>
        </p:txBody>
      </p:sp>
    </p:spTree>
    <p:extLst>
      <p:ext uri="{BB962C8B-B14F-4D97-AF65-F5344CB8AC3E}">
        <p14:creationId xmlns:p14="http://schemas.microsoft.com/office/powerpoint/2010/main" val="2161785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3FC3821-6E61-4155-A8DA-80C58AEF95C5}"/>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0C69F386-AFA8-44DB-9BC7-2833D3ACA4D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B86B24AA-A35C-47E7-A473-859D8BDE40D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DA163B31-F2E0-452F-8E5E-935581093073}"/>
              </a:ext>
            </a:extLst>
          </p:cNvPr>
          <p:cNvSpPr>
            <a:spLocks noGrp="1"/>
          </p:cNvSpPr>
          <p:nvPr>
            <p:ph type="dt" sz="half" idx="10"/>
          </p:nvPr>
        </p:nvSpPr>
        <p:spPr/>
        <p:txBody>
          <a:bodyPr/>
          <a:lstStyle/>
          <a:p>
            <a:fld id="{76503DBC-6199-4802-BBB0-28A0F561FFB6}" type="datetimeFigureOut">
              <a:rPr kumimoji="1" lang="ja-JP" altLang="en-US" smtClean="0"/>
              <a:t>2023/7/4</a:t>
            </a:fld>
            <a:endParaRPr kumimoji="1" lang="ja-JP" altLang="en-US"/>
          </a:p>
        </p:txBody>
      </p:sp>
      <p:sp>
        <p:nvSpPr>
          <p:cNvPr id="6" name="フッター プレースホルダー 5">
            <a:extLst>
              <a:ext uri="{FF2B5EF4-FFF2-40B4-BE49-F238E27FC236}">
                <a16:creationId xmlns:a16="http://schemas.microsoft.com/office/drawing/2014/main" id="{51670C84-1DBD-4861-9B29-FE13A4503F5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70AF08A-E635-4C44-BDF8-C6ACF4AF6D20}"/>
              </a:ext>
            </a:extLst>
          </p:cNvPr>
          <p:cNvSpPr>
            <a:spLocks noGrp="1"/>
          </p:cNvSpPr>
          <p:nvPr>
            <p:ph type="sldNum" sz="quarter" idx="12"/>
          </p:nvPr>
        </p:nvSpPr>
        <p:spPr/>
        <p:txBody>
          <a:bodyPr/>
          <a:lstStyle/>
          <a:p>
            <a:fld id="{25B254D8-7A6C-4355-8809-0F6A76C55C82}" type="slidenum">
              <a:rPr kumimoji="1" lang="ja-JP" altLang="en-US" smtClean="0"/>
              <a:t>‹#›</a:t>
            </a:fld>
            <a:endParaRPr kumimoji="1" lang="ja-JP" altLang="en-US"/>
          </a:p>
        </p:txBody>
      </p:sp>
    </p:spTree>
    <p:extLst>
      <p:ext uri="{BB962C8B-B14F-4D97-AF65-F5344CB8AC3E}">
        <p14:creationId xmlns:p14="http://schemas.microsoft.com/office/powerpoint/2010/main" val="6008927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B631689C-A431-4FDB-AC37-3AC05A3758C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590B1E2-8CED-4A53-8510-E46933477B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A8E269D-CCA6-41C9-BD75-46FF465D01D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503DBC-6199-4802-BBB0-28A0F561FFB6}" type="datetimeFigureOut">
              <a:rPr kumimoji="1" lang="ja-JP" altLang="en-US" smtClean="0"/>
              <a:t>2023/7/4</a:t>
            </a:fld>
            <a:endParaRPr kumimoji="1" lang="ja-JP" altLang="en-US"/>
          </a:p>
        </p:txBody>
      </p:sp>
      <p:sp>
        <p:nvSpPr>
          <p:cNvPr id="5" name="フッター プレースホルダー 4">
            <a:extLst>
              <a:ext uri="{FF2B5EF4-FFF2-40B4-BE49-F238E27FC236}">
                <a16:creationId xmlns:a16="http://schemas.microsoft.com/office/drawing/2014/main" id="{2F4E6FF8-4FDF-4DB9-8D3E-7466DE04E13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23044481-154D-4A0C-A267-0960710104F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B254D8-7A6C-4355-8809-0F6A76C55C82}" type="slidenum">
              <a:rPr kumimoji="1" lang="ja-JP" altLang="en-US" smtClean="0"/>
              <a:t>‹#›</a:t>
            </a:fld>
            <a:endParaRPr kumimoji="1" lang="ja-JP" altLang="en-US"/>
          </a:p>
        </p:txBody>
      </p:sp>
    </p:spTree>
    <p:extLst>
      <p:ext uri="{BB962C8B-B14F-4D97-AF65-F5344CB8AC3E}">
        <p14:creationId xmlns:p14="http://schemas.microsoft.com/office/powerpoint/2010/main" val="28769947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jp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81" name="グループ化 380">
            <a:extLst>
              <a:ext uri="{FF2B5EF4-FFF2-40B4-BE49-F238E27FC236}">
                <a16:creationId xmlns:a16="http://schemas.microsoft.com/office/drawing/2014/main" id="{0F614596-F23A-E124-5ED0-796745F406B8}"/>
              </a:ext>
            </a:extLst>
          </p:cNvPr>
          <p:cNvGrpSpPr/>
          <p:nvPr/>
        </p:nvGrpSpPr>
        <p:grpSpPr>
          <a:xfrm>
            <a:off x="455332" y="4613189"/>
            <a:ext cx="1020899" cy="368300"/>
            <a:chOff x="455332" y="4309460"/>
            <a:chExt cx="1020899" cy="368300"/>
          </a:xfrm>
        </p:grpSpPr>
        <p:pic>
          <p:nvPicPr>
            <p:cNvPr id="378" name="図 377" descr="図形, 四角形&#10;&#10;自動的に生成された説明">
              <a:extLst>
                <a:ext uri="{FF2B5EF4-FFF2-40B4-BE49-F238E27FC236}">
                  <a16:creationId xmlns:a16="http://schemas.microsoft.com/office/drawing/2014/main" id="{A707D372-9DCC-5379-0720-E4969CB845D0}"/>
                </a:ext>
              </a:extLst>
            </p:cNvPr>
            <p:cNvPicPr>
              <a:picLocks noChangeAspect="1"/>
            </p:cNvPicPr>
            <p:nvPr/>
          </p:nvPicPr>
          <p:blipFill>
            <a:blip r:embed="rId3">
              <a:extLst>
                <a:ext uri="{28A0092B-C50C-407E-A947-70E740481C1C}">
                  <a14:useLocalDpi xmlns:a14="http://schemas.microsoft.com/office/drawing/2010/main"/>
                </a:ext>
              </a:extLst>
            </a:blip>
            <a:stretch>
              <a:fillRect/>
            </a:stretch>
          </p:blipFill>
          <p:spPr>
            <a:xfrm rot="21360000">
              <a:off x="455332" y="4309460"/>
              <a:ext cx="1020899" cy="368300"/>
            </a:xfrm>
            <a:prstGeom prst="rect">
              <a:avLst/>
            </a:prstGeom>
          </p:spPr>
        </p:pic>
        <p:sp>
          <p:nvSpPr>
            <p:cNvPr id="380" name="正方形/長方形 379">
              <a:extLst>
                <a:ext uri="{FF2B5EF4-FFF2-40B4-BE49-F238E27FC236}">
                  <a16:creationId xmlns:a16="http://schemas.microsoft.com/office/drawing/2014/main" id="{9094B8AC-C1D3-A928-5E7A-105475875E63}"/>
                </a:ext>
              </a:extLst>
            </p:cNvPr>
            <p:cNvSpPr/>
            <p:nvPr/>
          </p:nvSpPr>
          <p:spPr>
            <a:xfrm>
              <a:off x="561245" y="4331874"/>
              <a:ext cx="800219" cy="338554"/>
            </a:xfrm>
            <a:prstGeom prst="rect">
              <a:avLst/>
            </a:prstGeom>
          </p:spPr>
          <p:txBody>
            <a:bodyPr wrap="non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schemeClr val="bg1"/>
                  </a:solidFill>
                  <a:effectLst>
                    <a:outerShdw blurRad="50800" dist="38100" dir="2700000" algn="tl" rotWithShape="0">
                      <a:prstClr val="black">
                        <a:alpha val="40000"/>
                      </a:prstClr>
                    </a:outerShdw>
                  </a:effectLst>
                  <a:uLnTx/>
                  <a:uFillTx/>
                  <a:latin typeface="Meiryo" panose="020B0604030504040204" pitchFamily="34" charset="-128"/>
                  <a:ea typeface="Meiryo" panose="020B0604030504040204" pitchFamily="34" charset="-128"/>
                </a:rPr>
                <a:t>導入後</a:t>
              </a:r>
              <a:endParaRPr kumimoji="1" lang="ja-JP" altLang="en-US" sz="1600" b="1" i="0" u="none" strike="noStrike" kern="1200" cap="none" spc="0" normalizeH="0" baseline="0" noProof="0" dirty="0">
                <a:ln>
                  <a:noFill/>
                </a:ln>
                <a:solidFill>
                  <a:schemeClr val="bg1"/>
                </a:solidFill>
                <a:effectLst>
                  <a:outerShdw blurRad="50800" dist="38100" dir="2700000" algn="tl" rotWithShape="0">
                    <a:prstClr val="black">
                      <a:alpha val="40000"/>
                    </a:prstClr>
                  </a:outerShdw>
                </a:effectLst>
                <a:uLnTx/>
                <a:uFillTx/>
                <a:latin typeface="Meiryo" panose="020B0604030504040204" pitchFamily="34" charset="-128"/>
                <a:ea typeface="Meiryo" panose="020B0604030504040204" pitchFamily="34" charset="-128"/>
              </a:endParaRPr>
            </a:p>
          </p:txBody>
        </p:sp>
      </p:grpSp>
      <p:sp>
        <p:nvSpPr>
          <p:cNvPr id="375" name="テキスト ボックス 374">
            <a:extLst>
              <a:ext uri="{FF2B5EF4-FFF2-40B4-BE49-F238E27FC236}">
                <a16:creationId xmlns:a16="http://schemas.microsoft.com/office/drawing/2014/main" id="{85942C62-E8D7-FB0C-7050-7A4A7C69F154}"/>
              </a:ext>
            </a:extLst>
          </p:cNvPr>
          <p:cNvSpPr txBox="1"/>
          <p:nvPr/>
        </p:nvSpPr>
        <p:spPr>
          <a:xfrm>
            <a:off x="418457" y="4936083"/>
            <a:ext cx="1240076" cy="1053262"/>
          </a:xfrm>
          <a:prstGeom prst="roundRect">
            <a:avLst/>
          </a:prstGeom>
          <a:solidFill>
            <a:srgbClr val="4F81BD">
              <a:alpha val="20000"/>
            </a:srgbClr>
          </a:solidFill>
        </p:spPr>
        <p:txBody>
          <a:bodyPr wrap="square" lIns="36000" tIns="36000" rIns="36000" bIns="0" rtlCol="0">
            <a:spAutoFit/>
          </a:bodyPr>
          <a:lstStyle/>
          <a:p>
            <a:pPr>
              <a:lnSpc>
                <a:spcPct val="120000"/>
              </a:lnSpc>
            </a:pPr>
            <a:r>
              <a:rPr lang="en-US" altLang="ja-JP" sz="1000" dirty="0">
                <a:solidFill>
                  <a:srgbClr val="404040"/>
                </a:solidFill>
                <a:latin typeface="Meiryo" panose="020B0604030504040204" pitchFamily="34" charset="-128"/>
                <a:ea typeface="Meiryo" panose="020B0604030504040204" pitchFamily="34" charset="-128"/>
              </a:rPr>
              <a:t>13</a:t>
            </a:r>
            <a:r>
              <a:rPr lang="ja-JP" altLang="en-US" sz="1000">
                <a:solidFill>
                  <a:srgbClr val="404040"/>
                </a:solidFill>
                <a:latin typeface="Meiryo" panose="020B0604030504040204" pitchFamily="34" charset="-128"/>
                <a:ea typeface="Meiryo" panose="020B0604030504040204" pitchFamily="34" charset="-128"/>
              </a:rPr>
              <a:t>分以内に</a:t>
            </a:r>
            <a:endParaRPr lang="en-US" altLang="ja-JP" sz="1000" dirty="0">
              <a:solidFill>
                <a:srgbClr val="404040"/>
              </a:solidFill>
              <a:latin typeface="Meiryo" panose="020B0604030504040204" pitchFamily="34" charset="-128"/>
              <a:ea typeface="Meiryo" panose="020B0604030504040204" pitchFamily="34" charset="-128"/>
            </a:endParaRPr>
          </a:p>
          <a:p>
            <a:pPr>
              <a:lnSpc>
                <a:spcPct val="120000"/>
              </a:lnSpc>
            </a:pPr>
            <a:r>
              <a:rPr lang="en-US" altLang="ja-JP" sz="1000" dirty="0">
                <a:solidFill>
                  <a:srgbClr val="404040"/>
                </a:solidFill>
                <a:latin typeface="Meiryo" panose="020B0604030504040204" pitchFamily="34" charset="-128"/>
                <a:ea typeface="Meiryo" panose="020B0604030504040204" pitchFamily="34" charset="-128"/>
              </a:rPr>
              <a:t>3</a:t>
            </a:r>
            <a:r>
              <a:rPr lang="ja-JP" altLang="en-US" sz="1000">
                <a:solidFill>
                  <a:srgbClr val="404040"/>
                </a:solidFill>
                <a:latin typeface="Meiryo" panose="020B0604030504040204" pitchFamily="34" charset="-128"/>
                <a:ea typeface="Meiryo" panose="020B0604030504040204" pitchFamily="34" charset="-128"/>
              </a:rPr>
              <a:t>回メール通知が</a:t>
            </a:r>
            <a:endParaRPr lang="en-US" altLang="ja-JP" sz="1000" dirty="0">
              <a:solidFill>
                <a:srgbClr val="404040"/>
              </a:solidFill>
              <a:latin typeface="Meiryo" panose="020B0604030504040204" pitchFamily="34" charset="-128"/>
              <a:ea typeface="Meiryo" panose="020B0604030504040204" pitchFamily="34" charset="-128"/>
            </a:endParaRPr>
          </a:p>
          <a:p>
            <a:pPr>
              <a:lnSpc>
                <a:spcPct val="120000"/>
              </a:lnSpc>
            </a:pPr>
            <a:r>
              <a:rPr kumimoji="1" lang="ja-JP" altLang="en-US" sz="1000">
                <a:solidFill>
                  <a:srgbClr val="404040"/>
                </a:solidFill>
                <a:latin typeface="Meiryo" panose="020B0604030504040204" pitchFamily="34" charset="-128"/>
                <a:ea typeface="Meiryo" panose="020B0604030504040204" pitchFamily="34" charset="-128"/>
              </a:rPr>
              <a:t>来たら担当者に電話発信</a:t>
            </a:r>
            <a:r>
              <a:rPr lang="ja-JP" altLang="en-US" sz="1000">
                <a:solidFill>
                  <a:srgbClr val="404040"/>
                </a:solidFill>
                <a:latin typeface="Meiryo" panose="020B0604030504040204" pitchFamily="34" charset="-128"/>
                <a:ea typeface="Meiryo" panose="020B0604030504040204" pitchFamily="34" charset="-128"/>
              </a:rPr>
              <a:t>する</a:t>
            </a:r>
            <a:endParaRPr lang="en-US" altLang="ja-JP" sz="1000" dirty="0">
              <a:solidFill>
                <a:srgbClr val="404040"/>
              </a:solidFill>
              <a:latin typeface="Meiryo" panose="020B0604030504040204" pitchFamily="34" charset="-128"/>
              <a:ea typeface="Meiryo" panose="020B0604030504040204" pitchFamily="34" charset="-128"/>
            </a:endParaRPr>
          </a:p>
          <a:p>
            <a:pPr>
              <a:lnSpc>
                <a:spcPct val="120000"/>
              </a:lnSpc>
            </a:pPr>
            <a:r>
              <a:rPr lang="ja-JP" altLang="en-US" sz="1000">
                <a:solidFill>
                  <a:srgbClr val="404040"/>
                </a:solidFill>
                <a:latin typeface="Meiryo" panose="020B0604030504040204" pitchFamily="34" charset="-128"/>
                <a:ea typeface="Meiryo" panose="020B0604030504040204" pitchFamily="34" charset="-128"/>
              </a:rPr>
              <a:t>ように設定</a:t>
            </a:r>
            <a:endParaRPr kumimoji="1" lang="ja-JP" altLang="en-US" sz="1000" dirty="0">
              <a:solidFill>
                <a:srgbClr val="404040"/>
              </a:solidFill>
              <a:latin typeface="Meiryo" panose="020B0604030504040204" pitchFamily="34" charset="-128"/>
              <a:ea typeface="Meiryo" panose="020B0604030504040204" pitchFamily="34" charset="-128"/>
            </a:endParaRPr>
          </a:p>
        </p:txBody>
      </p:sp>
      <p:cxnSp>
        <p:nvCxnSpPr>
          <p:cNvPr id="89" name="直線矢印コネクタ 88">
            <a:extLst>
              <a:ext uri="{FF2B5EF4-FFF2-40B4-BE49-F238E27FC236}">
                <a16:creationId xmlns:a16="http://schemas.microsoft.com/office/drawing/2014/main" id="{894571F1-3DCC-A4AE-CA61-2AAC4513F625}"/>
              </a:ext>
            </a:extLst>
          </p:cNvPr>
          <p:cNvCxnSpPr>
            <a:cxnSpLocks/>
          </p:cNvCxnSpPr>
          <p:nvPr/>
        </p:nvCxnSpPr>
        <p:spPr>
          <a:xfrm flipV="1">
            <a:off x="2007074" y="3539563"/>
            <a:ext cx="0" cy="645931"/>
          </a:xfrm>
          <a:prstGeom prst="straightConnector1">
            <a:avLst/>
          </a:prstGeom>
          <a:ln w="28575">
            <a:solidFill>
              <a:srgbClr val="FF9900"/>
            </a:solidFill>
            <a:tailEnd type="triangle"/>
          </a:ln>
        </p:spPr>
        <p:style>
          <a:lnRef idx="1">
            <a:schemeClr val="accent1"/>
          </a:lnRef>
          <a:fillRef idx="0">
            <a:schemeClr val="accent1"/>
          </a:fillRef>
          <a:effectRef idx="0">
            <a:schemeClr val="accent1"/>
          </a:effectRef>
          <a:fontRef idx="minor">
            <a:schemeClr val="tx1"/>
          </a:fontRef>
        </p:style>
      </p:cxnSp>
      <p:pic>
        <p:nvPicPr>
          <p:cNvPr id="34" name="図 33" descr="アイコン&#10;&#10;自動的に生成された説明">
            <a:extLst>
              <a:ext uri="{FF2B5EF4-FFF2-40B4-BE49-F238E27FC236}">
                <a16:creationId xmlns:a16="http://schemas.microsoft.com/office/drawing/2014/main" id="{558BE400-474F-7825-353B-19B666DE2973}"/>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462538" y="3940306"/>
            <a:ext cx="772858" cy="712830"/>
          </a:xfrm>
          <a:prstGeom prst="rect">
            <a:avLst/>
          </a:prstGeom>
        </p:spPr>
      </p:pic>
      <p:sp>
        <p:nvSpPr>
          <p:cNvPr id="37" name="正方形/長方形 36">
            <a:extLst>
              <a:ext uri="{FF2B5EF4-FFF2-40B4-BE49-F238E27FC236}">
                <a16:creationId xmlns:a16="http://schemas.microsoft.com/office/drawing/2014/main" id="{310CC8FA-017E-0387-7759-FFF71F795500}"/>
              </a:ext>
            </a:extLst>
          </p:cNvPr>
          <p:cNvSpPr/>
          <p:nvPr/>
        </p:nvSpPr>
        <p:spPr>
          <a:xfrm>
            <a:off x="1072274" y="4185494"/>
            <a:ext cx="10624005" cy="180000"/>
          </a:xfrm>
          <a:prstGeom prst="rect">
            <a:avLst/>
          </a:prstGeom>
          <a:solidFill>
            <a:srgbClr val="4F81B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panose="020B0604030504040204" pitchFamily="34" charset="-128"/>
              <a:ea typeface="Meiryo" panose="020B0604030504040204" pitchFamily="34" charset="-128"/>
            </a:endParaRPr>
          </a:p>
        </p:txBody>
      </p:sp>
      <p:grpSp>
        <p:nvGrpSpPr>
          <p:cNvPr id="52" name="グループ化 51">
            <a:extLst>
              <a:ext uri="{FF2B5EF4-FFF2-40B4-BE49-F238E27FC236}">
                <a16:creationId xmlns:a16="http://schemas.microsoft.com/office/drawing/2014/main" id="{8D3F4AA5-35A8-4965-0DF8-9111AB010130}"/>
              </a:ext>
            </a:extLst>
          </p:cNvPr>
          <p:cNvGrpSpPr/>
          <p:nvPr/>
        </p:nvGrpSpPr>
        <p:grpSpPr>
          <a:xfrm>
            <a:off x="1379179" y="4136995"/>
            <a:ext cx="771186" cy="276999"/>
            <a:chOff x="1379179" y="4136995"/>
            <a:chExt cx="771186" cy="276999"/>
          </a:xfrm>
        </p:grpSpPr>
        <p:sp>
          <p:nvSpPr>
            <p:cNvPr id="38" name="円/楕円 37">
              <a:extLst>
                <a:ext uri="{FF2B5EF4-FFF2-40B4-BE49-F238E27FC236}">
                  <a16:creationId xmlns:a16="http://schemas.microsoft.com/office/drawing/2014/main" id="{79179B4A-EE6D-5418-5A5C-304240BC0A4A}"/>
                </a:ext>
              </a:extLst>
            </p:cNvPr>
            <p:cNvSpPr/>
            <p:nvPr/>
          </p:nvSpPr>
          <p:spPr>
            <a:xfrm>
              <a:off x="1880236" y="4143865"/>
              <a:ext cx="270129" cy="270129"/>
            </a:xfrm>
            <a:prstGeom prst="ellipse">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panose="020B0604030504040204" pitchFamily="34" charset="-128"/>
                <a:ea typeface="Meiryo" panose="020B0604030504040204" pitchFamily="34" charset="-128"/>
              </a:endParaRPr>
            </a:p>
          </p:txBody>
        </p:sp>
        <p:sp>
          <p:nvSpPr>
            <p:cNvPr id="39" name="正方形/長方形 38">
              <a:extLst>
                <a:ext uri="{FF2B5EF4-FFF2-40B4-BE49-F238E27FC236}">
                  <a16:creationId xmlns:a16="http://schemas.microsoft.com/office/drawing/2014/main" id="{0DE67FAA-224F-E4EF-6BC2-21311F335CDC}"/>
                </a:ext>
              </a:extLst>
            </p:cNvPr>
            <p:cNvSpPr/>
            <p:nvPr/>
          </p:nvSpPr>
          <p:spPr>
            <a:xfrm>
              <a:off x="1379179" y="4136995"/>
              <a:ext cx="559770" cy="276999"/>
            </a:xfrm>
            <a:prstGeom prst="rect">
              <a:avLst/>
            </a:prstGeom>
          </p:spPr>
          <p:txBody>
            <a:bodyPr wrap="non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200" b="1" dirty="0">
                  <a:solidFill>
                    <a:schemeClr val="bg1"/>
                  </a:solidFill>
                  <a:effectLst>
                    <a:outerShdw blurRad="50800" dist="38100" dir="2700000" algn="tl" rotWithShape="0">
                      <a:prstClr val="black">
                        <a:alpha val="40000"/>
                      </a:prstClr>
                    </a:outerShdw>
                  </a:effectLst>
                  <a:latin typeface="Meiryo" panose="020B0604030504040204" pitchFamily="34" charset="-128"/>
                  <a:ea typeface="Meiryo" panose="020B0604030504040204" pitchFamily="34" charset="-128"/>
                </a:rPr>
                <a:t>0:10</a:t>
              </a:r>
              <a:endParaRPr kumimoji="1" lang="ja-JP" altLang="en-US" sz="1200" b="1" i="0" u="none" strike="noStrike" kern="1200" cap="none" spc="0" normalizeH="0" baseline="0" noProof="0" dirty="0">
                <a:ln>
                  <a:noFill/>
                </a:ln>
                <a:solidFill>
                  <a:schemeClr val="bg1"/>
                </a:solidFill>
                <a:effectLst>
                  <a:outerShdw blurRad="50800" dist="38100" dir="2700000" algn="tl" rotWithShape="0">
                    <a:prstClr val="black">
                      <a:alpha val="40000"/>
                    </a:prstClr>
                  </a:outerShdw>
                </a:effectLst>
                <a:uLnTx/>
                <a:uFillTx/>
                <a:latin typeface="Meiryo" panose="020B0604030504040204" pitchFamily="34" charset="-128"/>
                <a:ea typeface="Meiryo" panose="020B0604030504040204" pitchFamily="34" charset="-128"/>
              </a:endParaRPr>
            </a:p>
          </p:txBody>
        </p:sp>
      </p:grpSp>
      <p:grpSp>
        <p:nvGrpSpPr>
          <p:cNvPr id="69" name="グループ化 68">
            <a:extLst>
              <a:ext uri="{FF2B5EF4-FFF2-40B4-BE49-F238E27FC236}">
                <a16:creationId xmlns:a16="http://schemas.microsoft.com/office/drawing/2014/main" id="{8CDD97B5-3B7F-E71C-257F-20A58AB5BD6F}"/>
              </a:ext>
            </a:extLst>
          </p:cNvPr>
          <p:cNvGrpSpPr/>
          <p:nvPr/>
        </p:nvGrpSpPr>
        <p:grpSpPr>
          <a:xfrm>
            <a:off x="7055482" y="4136995"/>
            <a:ext cx="771186" cy="276999"/>
            <a:chOff x="1379179" y="4136995"/>
            <a:chExt cx="771186" cy="276999"/>
          </a:xfrm>
        </p:grpSpPr>
        <p:sp>
          <p:nvSpPr>
            <p:cNvPr id="70" name="円/楕円 69">
              <a:extLst>
                <a:ext uri="{FF2B5EF4-FFF2-40B4-BE49-F238E27FC236}">
                  <a16:creationId xmlns:a16="http://schemas.microsoft.com/office/drawing/2014/main" id="{BD5C59B7-609B-8F5E-70E5-D846884DF30B}"/>
                </a:ext>
              </a:extLst>
            </p:cNvPr>
            <p:cNvSpPr/>
            <p:nvPr/>
          </p:nvSpPr>
          <p:spPr>
            <a:xfrm>
              <a:off x="1880236" y="4143865"/>
              <a:ext cx="270129" cy="270129"/>
            </a:xfrm>
            <a:prstGeom prst="ellipse">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panose="020B0604030504040204" pitchFamily="34" charset="-128"/>
                <a:ea typeface="Meiryo" panose="020B0604030504040204" pitchFamily="34" charset="-128"/>
              </a:endParaRPr>
            </a:p>
          </p:txBody>
        </p:sp>
        <p:sp>
          <p:nvSpPr>
            <p:cNvPr id="71" name="正方形/長方形 70">
              <a:extLst>
                <a:ext uri="{FF2B5EF4-FFF2-40B4-BE49-F238E27FC236}">
                  <a16:creationId xmlns:a16="http://schemas.microsoft.com/office/drawing/2014/main" id="{842948FB-714B-3080-ED41-72901C37BCD4}"/>
                </a:ext>
              </a:extLst>
            </p:cNvPr>
            <p:cNvSpPr/>
            <p:nvPr/>
          </p:nvSpPr>
          <p:spPr>
            <a:xfrm>
              <a:off x="1379179" y="4136995"/>
              <a:ext cx="559770" cy="276999"/>
            </a:xfrm>
            <a:prstGeom prst="rect">
              <a:avLst/>
            </a:prstGeom>
          </p:spPr>
          <p:txBody>
            <a:bodyPr wrap="non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200" b="1" dirty="0">
                  <a:solidFill>
                    <a:schemeClr val="bg1"/>
                  </a:solidFill>
                  <a:effectLst>
                    <a:outerShdw blurRad="50800" dist="38100" dir="2700000" algn="tl" rotWithShape="0">
                      <a:prstClr val="black">
                        <a:alpha val="40000"/>
                      </a:prstClr>
                    </a:outerShdw>
                  </a:effectLst>
                  <a:latin typeface="Meiryo" panose="020B0604030504040204" pitchFamily="34" charset="-128"/>
                  <a:ea typeface="Meiryo" panose="020B0604030504040204" pitchFamily="34" charset="-128"/>
                </a:rPr>
                <a:t>0:45</a:t>
              </a:r>
              <a:endParaRPr kumimoji="1" lang="ja-JP" altLang="en-US" sz="1200" b="1" i="0" u="none" strike="noStrike" kern="1200" cap="none" spc="0" normalizeH="0" baseline="0" noProof="0" dirty="0">
                <a:ln>
                  <a:noFill/>
                </a:ln>
                <a:solidFill>
                  <a:schemeClr val="bg1"/>
                </a:solidFill>
                <a:effectLst>
                  <a:outerShdw blurRad="50800" dist="38100" dir="2700000" algn="tl" rotWithShape="0">
                    <a:prstClr val="black">
                      <a:alpha val="40000"/>
                    </a:prstClr>
                  </a:outerShdw>
                </a:effectLst>
                <a:uLnTx/>
                <a:uFillTx/>
                <a:latin typeface="Meiryo" panose="020B0604030504040204" pitchFamily="34" charset="-128"/>
                <a:ea typeface="Meiryo" panose="020B0604030504040204" pitchFamily="34" charset="-128"/>
              </a:endParaRPr>
            </a:p>
          </p:txBody>
        </p:sp>
      </p:grpSp>
      <p:grpSp>
        <p:nvGrpSpPr>
          <p:cNvPr id="72" name="グループ化 71">
            <a:extLst>
              <a:ext uri="{FF2B5EF4-FFF2-40B4-BE49-F238E27FC236}">
                <a16:creationId xmlns:a16="http://schemas.microsoft.com/office/drawing/2014/main" id="{7E25AE44-833D-ABAF-4520-FAE7B5A0D81C}"/>
              </a:ext>
            </a:extLst>
          </p:cNvPr>
          <p:cNvGrpSpPr/>
          <p:nvPr/>
        </p:nvGrpSpPr>
        <p:grpSpPr>
          <a:xfrm>
            <a:off x="8109582" y="4136995"/>
            <a:ext cx="771186" cy="276999"/>
            <a:chOff x="1379179" y="4136995"/>
            <a:chExt cx="771186" cy="276999"/>
          </a:xfrm>
        </p:grpSpPr>
        <p:sp>
          <p:nvSpPr>
            <p:cNvPr id="73" name="円/楕円 72">
              <a:extLst>
                <a:ext uri="{FF2B5EF4-FFF2-40B4-BE49-F238E27FC236}">
                  <a16:creationId xmlns:a16="http://schemas.microsoft.com/office/drawing/2014/main" id="{C4EA3407-8FBC-8A0B-F0FD-FB3E26285484}"/>
                </a:ext>
              </a:extLst>
            </p:cNvPr>
            <p:cNvSpPr/>
            <p:nvPr/>
          </p:nvSpPr>
          <p:spPr>
            <a:xfrm>
              <a:off x="1880236" y="4143865"/>
              <a:ext cx="270129" cy="270129"/>
            </a:xfrm>
            <a:prstGeom prst="ellipse">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panose="020B0604030504040204" pitchFamily="34" charset="-128"/>
                <a:ea typeface="Meiryo" panose="020B0604030504040204" pitchFamily="34" charset="-128"/>
              </a:endParaRPr>
            </a:p>
          </p:txBody>
        </p:sp>
        <p:sp>
          <p:nvSpPr>
            <p:cNvPr id="74" name="正方形/長方形 73">
              <a:extLst>
                <a:ext uri="{FF2B5EF4-FFF2-40B4-BE49-F238E27FC236}">
                  <a16:creationId xmlns:a16="http://schemas.microsoft.com/office/drawing/2014/main" id="{63A64745-BB82-BF1E-4BA7-FFBE6E6BC079}"/>
                </a:ext>
              </a:extLst>
            </p:cNvPr>
            <p:cNvSpPr/>
            <p:nvPr/>
          </p:nvSpPr>
          <p:spPr>
            <a:xfrm>
              <a:off x="1379179" y="4136995"/>
              <a:ext cx="559770" cy="276999"/>
            </a:xfrm>
            <a:prstGeom prst="rect">
              <a:avLst/>
            </a:prstGeom>
          </p:spPr>
          <p:txBody>
            <a:bodyPr wrap="non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200" b="1" dirty="0">
                  <a:solidFill>
                    <a:schemeClr val="bg1"/>
                  </a:solidFill>
                  <a:effectLst>
                    <a:outerShdw blurRad="50800" dist="38100" dir="2700000" algn="tl" rotWithShape="0">
                      <a:prstClr val="black">
                        <a:alpha val="40000"/>
                      </a:prstClr>
                    </a:outerShdw>
                  </a:effectLst>
                  <a:latin typeface="Meiryo" panose="020B0604030504040204" pitchFamily="34" charset="-128"/>
                  <a:ea typeface="Meiryo" panose="020B0604030504040204" pitchFamily="34" charset="-128"/>
                </a:rPr>
                <a:t>0:50</a:t>
              </a:r>
              <a:endParaRPr kumimoji="1" lang="ja-JP" altLang="en-US" sz="1200" b="1" i="0" u="none" strike="noStrike" kern="1200" cap="none" spc="0" normalizeH="0" baseline="0" noProof="0" dirty="0">
                <a:ln>
                  <a:noFill/>
                </a:ln>
                <a:solidFill>
                  <a:schemeClr val="bg1"/>
                </a:solidFill>
                <a:effectLst>
                  <a:outerShdw blurRad="50800" dist="38100" dir="2700000" algn="tl" rotWithShape="0">
                    <a:prstClr val="black">
                      <a:alpha val="40000"/>
                    </a:prstClr>
                  </a:outerShdw>
                </a:effectLst>
                <a:uLnTx/>
                <a:uFillTx/>
                <a:latin typeface="Meiryo" panose="020B0604030504040204" pitchFamily="34" charset="-128"/>
                <a:ea typeface="Meiryo" panose="020B0604030504040204" pitchFamily="34" charset="-128"/>
              </a:endParaRPr>
            </a:p>
          </p:txBody>
        </p:sp>
      </p:grpSp>
      <p:grpSp>
        <p:nvGrpSpPr>
          <p:cNvPr id="81" name="グループ化 80">
            <a:extLst>
              <a:ext uri="{FF2B5EF4-FFF2-40B4-BE49-F238E27FC236}">
                <a16:creationId xmlns:a16="http://schemas.microsoft.com/office/drawing/2014/main" id="{93A9DA97-E839-6911-9390-01E7E2A9FFBF}"/>
              </a:ext>
            </a:extLst>
          </p:cNvPr>
          <p:cNvGrpSpPr/>
          <p:nvPr/>
        </p:nvGrpSpPr>
        <p:grpSpPr>
          <a:xfrm>
            <a:off x="1822082" y="3715127"/>
            <a:ext cx="356124" cy="402287"/>
            <a:chOff x="4561224" y="2961932"/>
            <a:chExt cx="137121" cy="169063"/>
          </a:xfrm>
        </p:grpSpPr>
        <p:sp>
          <p:nvSpPr>
            <p:cNvPr id="82" name="平行四辺形 81">
              <a:extLst>
                <a:ext uri="{FF2B5EF4-FFF2-40B4-BE49-F238E27FC236}">
                  <a16:creationId xmlns:a16="http://schemas.microsoft.com/office/drawing/2014/main" id="{E7169A61-1961-D8A0-4945-5438842645D0}"/>
                </a:ext>
              </a:extLst>
            </p:cNvPr>
            <p:cNvSpPr/>
            <p:nvPr/>
          </p:nvSpPr>
          <p:spPr>
            <a:xfrm rot="519871" flipH="1">
              <a:off x="4564087" y="2994461"/>
              <a:ext cx="131229" cy="107000"/>
            </a:xfrm>
            <a:prstGeom prst="parallelogram">
              <a:avLst>
                <a:gd name="adj" fmla="val 22929"/>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panose="020B0604030504040204" pitchFamily="34" charset="-128"/>
                <a:ea typeface="Meiryo" panose="020B0604030504040204" pitchFamily="34" charset="-128"/>
              </a:endParaRPr>
            </a:p>
          </p:txBody>
        </p:sp>
        <p:pic>
          <p:nvPicPr>
            <p:cNvPr id="83" name="図 82">
              <a:extLst>
                <a:ext uri="{FF2B5EF4-FFF2-40B4-BE49-F238E27FC236}">
                  <a16:creationId xmlns:a16="http://schemas.microsoft.com/office/drawing/2014/main" id="{3E6243A1-1B80-5F90-1C5D-05E74A48CFF6}"/>
                </a:ext>
              </a:extLst>
            </p:cNvPr>
            <p:cNvPicPr>
              <a:picLocks noChangeAspect="1"/>
            </p:cNvPicPr>
            <p:nvPr/>
          </p:nvPicPr>
          <p:blipFill rotWithShape="1">
            <a:blip r:embed="rId5" cstate="print">
              <a:clrChange>
                <a:clrFrom>
                  <a:srgbClr val="FFFFFF"/>
                </a:clrFrom>
                <a:clrTo>
                  <a:srgbClr val="FFFFFF">
                    <a:alpha val="0"/>
                  </a:srgbClr>
                </a:clrTo>
              </a:clrChange>
              <a:extLst>
                <a:ext uri="{28A0092B-C50C-407E-A947-70E740481C1C}">
                  <a14:useLocalDpi xmlns:a14="http://schemas.microsoft.com/office/drawing/2010/main"/>
                </a:ext>
              </a:extLst>
            </a:blip>
            <a:srcRect l="1" t="1" r="4764" b="-1"/>
            <a:stretch/>
          </p:blipFill>
          <p:spPr>
            <a:xfrm>
              <a:off x="4561224" y="2961932"/>
              <a:ext cx="137121" cy="169063"/>
            </a:xfrm>
            <a:prstGeom prst="rect">
              <a:avLst/>
            </a:prstGeom>
          </p:spPr>
        </p:pic>
      </p:grpSp>
      <p:sp>
        <p:nvSpPr>
          <p:cNvPr id="84" name="テキスト ボックス 83">
            <a:extLst>
              <a:ext uri="{FF2B5EF4-FFF2-40B4-BE49-F238E27FC236}">
                <a16:creationId xmlns:a16="http://schemas.microsoft.com/office/drawing/2014/main" id="{CC53923F-F811-374C-72A1-D91DD49E2D4F}"/>
              </a:ext>
            </a:extLst>
          </p:cNvPr>
          <p:cNvSpPr txBox="1"/>
          <p:nvPr/>
        </p:nvSpPr>
        <p:spPr>
          <a:xfrm>
            <a:off x="1256356" y="3675270"/>
            <a:ext cx="646331"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b="1">
                <a:solidFill>
                  <a:srgbClr val="FF9900"/>
                </a:solidFill>
                <a:latin typeface="Meiryo" panose="020B0604030504040204" pitchFamily="34" charset="-128"/>
                <a:ea typeface="Meiryo" panose="020B0604030504040204" pitchFamily="34" charset="-128"/>
              </a:rPr>
              <a:t>メール</a:t>
            </a:r>
            <a:endParaRPr lang="en-US" altLang="ja-JP" sz="1200" b="1" dirty="0">
              <a:solidFill>
                <a:srgbClr val="FF9900"/>
              </a:solidFill>
              <a:latin typeface="Meiryo" panose="020B0604030504040204" pitchFamily="34" charset="-128"/>
              <a:ea typeface="Meiryo" panose="020B0604030504040204" pitchFamily="34"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b="1">
                <a:solidFill>
                  <a:srgbClr val="FF9900"/>
                </a:solidFill>
                <a:latin typeface="Meiryo" panose="020B0604030504040204" pitchFamily="34" charset="-128"/>
                <a:ea typeface="Meiryo" panose="020B0604030504040204" pitchFamily="34" charset="-128"/>
              </a:rPr>
              <a:t>通知</a:t>
            </a:r>
            <a:endParaRPr kumimoji="1" lang="en-US" altLang="ja-JP" sz="1200" b="1" i="0" u="none" strike="noStrike" kern="1200" cap="none" spc="0" normalizeH="0" baseline="0" noProof="0" dirty="0">
              <a:ln>
                <a:noFill/>
              </a:ln>
              <a:solidFill>
                <a:srgbClr val="FF9900"/>
              </a:solidFill>
              <a:effectLst/>
              <a:uLnTx/>
              <a:uFillTx/>
              <a:latin typeface="Meiryo" panose="020B0604030504040204" pitchFamily="34" charset="-128"/>
              <a:ea typeface="Meiryo" panose="020B0604030504040204" pitchFamily="34" charset="-128"/>
            </a:endParaRPr>
          </a:p>
        </p:txBody>
      </p:sp>
      <p:sp>
        <p:nvSpPr>
          <p:cNvPr id="88" name="テキスト ボックス 87">
            <a:extLst>
              <a:ext uri="{FF2B5EF4-FFF2-40B4-BE49-F238E27FC236}">
                <a16:creationId xmlns:a16="http://schemas.microsoft.com/office/drawing/2014/main" id="{AE089D42-9FC4-480C-8B35-27265D100FF3}"/>
              </a:ext>
            </a:extLst>
          </p:cNvPr>
          <p:cNvSpPr txBox="1"/>
          <p:nvPr/>
        </p:nvSpPr>
        <p:spPr>
          <a:xfrm>
            <a:off x="1256356" y="4411870"/>
            <a:ext cx="646331" cy="461665"/>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b="1">
                <a:solidFill>
                  <a:srgbClr val="FF9900"/>
                </a:solidFill>
                <a:latin typeface="Meiryo" panose="020B0604030504040204" pitchFamily="34" charset="-128"/>
                <a:ea typeface="Meiryo" panose="020B0604030504040204" pitchFamily="34" charset="-128"/>
              </a:rPr>
              <a:t>メール</a:t>
            </a:r>
            <a:endParaRPr lang="en-US" altLang="ja-JP" sz="1200" b="1" dirty="0">
              <a:solidFill>
                <a:srgbClr val="FF9900"/>
              </a:solidFill>
              <a:latin typeface="Meiryo" panose="020B0604030504040204" pitchFamily="34" charset="-128"/>
              <a:ea typeface="Meiryo" panose="020B0604030504040204" pitchFamily="34"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b="1">
                <a:solidFill>
                  <a:srgbClr val="FF9900"/>
                </a:solidFill>
                <a:latin typeface="Meiryo" panose="020B0604030504040204" pitchFamily="34" charset="-128"/>
                <a:ea typeface="Meiryo" panose="020B0604030504040204" pitchFamily="34" charset="-128"/>
              </a:rPr>
              <a:t>通知</a:t>
            </a:r>
            <a:endParaRPr kumimoji="1" lang="en-US" altLang="ja-JP" sz="1200" b="1" i="0" u="none" strike="noStrike" kern="1200" cap="none" spc="0" normalizeH="0" baseline="0" noProof="0" dirty="0">
              <a:ln>
                <a:noFill/>
              </a:ln>
              <a:solidFill>
                <a:srgbClr val="FF9900"/>
              </a:solidFill>
              <a:effectLst/>
              <a:uLnTx/>
              <a:uFillTx/>
              <a:latin typeface="Meiryo" panose="020B0604030504040204" pitchFamily="34" charset="-128"/>
              <a:ea typeface="Meiryo" panose="020B0604030504040204" pitchFamily="34" charset="-128"/>
            </a:endParaRPr>
          </a:p>
        </p:txBody>
      </p:sp>
      <p:sp>
        <p:nvSpPr>
          <p:cNvPr id="92" name="テキスト ボックス 91">
            <a:extLst>
              <a:ext uri="{FF2B5EF4-FFF2-40B4-BE49-F238E27FC236}">
                <a16:creationId xmlns:a16="http://schemas.microsoft.com/office/drawing/2014/main" id="{2BD2937C-2F88-1C28-FA3A-5E8D179710E6}"/>
              </a:ext>
            </a:extLst>
          </p:cNvPr>
          <p:cNvSpPr txBox="1"/>
          <p:nvPr/>
        </p:nvSpPr>
        <p:spPr>
          <a:xfrm>
            <a:off x="1707610" y="2688133"/>
            <a:ext cx="615553" cy="338554"/>
          </a:xfrm>
          <a:prstGeom prst="rect">
            <a:avLst/>
          </a:prstGeom>
          <a:noFill/>
        </p:spPr>
        <p:txBody>
          <a:bodyPr wrap="square" lIns="0" rIns="0"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ja-JP" altLang="en-US" sz="1600" b="1">
                <a:solidFill>
                  <a:srgbClr val="002060"/>
                </a:solidFill>
                <a:latin typeface="Meiryo" panose="020B0604030504040204" pitchFamily="34" charset="-128"/>
                <a:ea typeface="Meiryo" panose="020B0604030504040204" pitchFamily="34" charset="-128"/>
              </a:rPr>
              <a:t>担当者</a:t>
            </a:r>
            <a:endParaRPr kumimoji="1" lang="ja-JP" altLang="en-US" sz="1600" b="1" i="0" u="none" strike="noStrike" kern="1200" cap="none" spc="0" normalizeH="0" baseline="0" noProof="0" dirty="0">
              <a:ln>
                <a:noFill/>
              </a:ln>
              <a:solidFill>
                <a:srgbClr val="002060"/>
              </a:solidFill>
              <a:effectLst/>
              <a:uLnTx/>
              <a:uFillTx/>
              <a:latin typeface="Meiryo" panose="020B0604030504040204" pitchFamily="34" charset="-128"/>
              <a:ea typeface="Meiryo" panose="020B0604030504040204" pitchFamily="34" charset="-128"/>
            </a:endParaRPr>
          </a:p>
        </p:txBody>
      </p:sp>
      <p:pic>
        <p:nvPicPr>
          <p:cNvPr id="94" name="図 93" descr="スーツを着た男性が携帯電話を見ている男性&#10;&#10;中程度の精度で自動的に生成された説明">
            <a:extLst>
              <a:ext uri="{FF2B5EF4-FFF2-40B4-BE49-F238E27FC236}">
                <a16:creationId xmlns:a16="http://schemas.microsoft.com/office/drawing/2014/main" id="{0EAB096F-F20B-102C-4D92-88B765EB2901}"/>
              </a:ext>
            </a:extLst>
          </p:cNvPr>
          <p:cNvPicPr>
            <a:picLocks noChangeAspect="1"/>
          </p:cNvPicPr>
          <p:nvPr/>
        </p:nvPicPr>
        <p:blipFill>
          <a:blip r:embed="rId6" cstate="print">
            <a:extLst>
              <a:ext uri="{28A0092B-C50C-407E-A947-70E740481C1C}">
                <a14:useLocalDpi xmlns:a14="http://schemas.microsoft.com/office/drawing/2010/main"/>
              </a:ext>
            </a:extLst>
          </a:blip>
          <a:stretch>
            <a:fillRect/>
          </a:stretch>
        </p:blipFill>
        <p:spPr>
          <a:xfrm>
            <a:off x="1727189" y="2946592"/>
            <a:ext cx="559769" cy="610657"/>
          </a:xfrm>
          <a:prstGeom prst="rect">
            <a:avLst/>
          </a:prstGeom>
        </p:spPr>
      </p:pic>
      <p:cxnSp>
        <p:nvCxnSpPr>
          <p:cNvPr id="95" name="直線矢印コネクタ 94">
            <a:extLst>
              <a:ext uri="{FF2B5EF4-FFF2-40B4-BE49-F238E27FC236}">
                <a16:creationId xmlns:a16="http://schemas.microsoft.com/office/drawing/2014/main" id="{93E0D572-62E7-A1C8-ABEA-315F50EE7669}"/>
              </a:ext>
            </a:extLst>
          </p:cNvPr>
          <p:cNvCxnSpPr>
            <a:cxnSpLocks/>
          </p:cNvCxnSpPr>
          <p:nvPr/>
        </p:nvCxnSpPr>
        <p:spPr>
          <a:xfrm>
            <a:off x="2007074" y="4411870"/>
            <a:ext cx="0" cy="645931"/>
          </a:xfrm>
          <a:prstGeom prst="straightConnector1">
            <a:avLst/>
          </a:prstGeom>
          <a:ln w="28575">
            <a:solidFill>
              <a:srgbClr val="FF9900"/>
            </a:solidFill>
            <a:tailEnd type="triangle"/>
          </a:ln>
        </p:spPr>
        <p:style>
          <a:lnRef idx="1">
            <a:schemeClr val="accent1"/>
          </a:lnRef>
          <a:fillRef idx="0">
            <a:schemeClr val="accent1"/>
          </a:fillRef>
          <a:effectRef idx="0">
            <a:schemeClr val="accent1"/>
          </a:effectRef>
          <a:fontRef idx="minor">
            <a:schemeClr val="tx1"/>
          </a:fontRef>
        </p:style>
      </p:cxnSp>
      <p:grpSp>
        <p:nvGrpSpPr>
          <p:cNvPr id="85" name="グループ化 84">
            <a:extLst>
              <a:ext uri="{FF2B5EF4-FFF2-40B4-BE49-F238E27FC236}">
                <a16:creationId xmlns:a16="http://schemas.microsoft.com/office/drawing/2014/main" id="{F89775A8-E384-F546-22F8-0C0A3F2AB51E}"/>
              </a:ext>
            </a:extLst>
          </p:cNvPr>
          <p:cNvGrpSpPr/>
          <p:nvPr/>
        </p:nvGrpSpPr>
        <p:grpSpPr>
          <a:xfrm>
            <a:off x="1822082" y="4451727"/>
            <a:ext cx="356124" cy="402287"/>
            <a:chOff x="4561224" y="2961932"/>
            <a:chExt cx="137121" cy="169063"/>
          </a:xfrm>
        </p:grpSpPr>
        <p:sp>
          <p:nvSpPr>
            <p:cNvPr id="86" name="平行四辺形 85">
              <a:extLst>
                <a:ext uri="{FF2B5EF4-FFF2-40B4-BE49-F238E27FC236}">
                  <a16:creationId xmlns:a16="http://schemas.microsoft.com/office/drawing/2014/main" id="{278EA636-59F9-D130-44D2-170A381152E3}"/>
                </a:ext>
              </a:extLst>
            </p:cNvPr>
            <p:cNvSpPr/>
            <p:nvPr/>
          </p:nvSpPr>
          <p:spPr>
            <a:xfrm rot="519871" flipH="1">
              <a:off x="4564087" y="2994461"/>
              <a:ext cx="131229" cy="107000"/>
            </a:xfrm>
            <a:prstGeom prst="parallelogram">
              <a:avLst>
                <a:gd name="adj" fmla="val 22929"/>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panose="020B0604030504040204" pitchFamily="34" charset="-128"/>
                <a:ea typeface="Meiryo" panose="020B0604030504040204" pitchFamily="34" charset="-128"/>
              </a:endParaRPr>
            </a:p>
          </p:txBody>
        </p:sp>
        <p:pic>
          <p:nvPicPr>
            <p:cNvPr id="87" name="図 86">
              <a:extLst>
                <a:ext uri="{FF2B5EF4-FFF2-40B4-BE49-F238E27FC236}">
                  <a16:creationId xmlns:a16="http://schemas.microsoft.com/office/drawing/2014/main" id="{6D558583-A7DD-8800-8E9F-82D9AEC77C82}"/>
                </a:ext>
              </a:extLst>
            </p:cNvPr>
            <p:cNvPicPr>
              <a:picLocks noChangeAspect="1"/>
            </p:cNvPicPr>
            <p:nvPr/>
          </p:nvPicPr>
          <p:blipFill rotWithShape="1">
            <a:blip r:embed="rId5" cstate="print">
              <a:clrChange>
                <a:clrFrom>
                  <a:srgbClr val="FFFFFF"/>
                </a:clrFrom>
                <a:clrTo>
                  <a:srgbClr val="FFFFFF">
                    <a:alpha val="0"/>
                  </a:srgbClr>
                </a:clrTo>
              </a:clrChange>
              <a:extLst>
                <a:ext uri="{28A0092B-C50C-407E-A947-70E740481C1C}">
                  <a14:useLocalDpi xmlns:a14="http://schemas.microsoft.com/office/drawing/2010/main"/>
                </a:ext>
              </a:extLst>
            </a:blip>
            <a:srcRect l="1" t="1" r="4764" b="-1"/>
            <a:stretch/>
          </p:blipFill>
          <p:spPr>
            <a:xfrm>
              <a:off x="4561224" y="2961932"/>
              <a:ext cx="137121" cy="169063"/>
            </a:xfrm>
            <a:prstGeom prst="rect">
              <a:avLst/>
            </a:prstGeom>
          </p:spPr>
        </p:pic>
      </p:grpSp>
      <p:grpSp>
        <p:nvGrpSpPr>
          <p:cNvPr id="75" name="グループ化 74">
            <a:extLst>
              <a:ext uri="{FF2B5EF4-FFF2-40B4-BE49-F238E27FC236}">
                <a16:creationId xmlns:a16="http://schemas.microsoft.com/office/drawing/2014/main" id="{63322232-6D48-391F-227D-7AC96208C043}"/>
              </a:ext>
            </a:extLst>
          </p:cNvPr>
          <p:cNvGrpSpPr/>
          <p:nvPr/>
        </p:nvGrpSpPr>
        <p:grpSpPr>
          <a:xfrm>
            <a:off x="9163682" y="4136995"/>
            <a:ext cx="771186" cy="276999"/>
            <a:chOff x="1379179" y="4136995"/>
            <a:chExt cx="771186" cy="276999"/>
          </a:xfrm>
        </p:grpSpPr>
        <p:sp>
          <p:nvSpPr>
            <p:cNvPr id="76" name="円/楕円 75">
              <a:extLst>
                <a:ext uri="{FF2B5EF4-FFF2-40B4-BE49-F238E27FC236}">
                  <a16:creationId xmlns:a16="http://schemas.microsoft.com/office/drawing/2014/main" id="{DC0F969D-EE19-F5C2-B1D0-D3669FA686E9}"/>
                </a:ext>
              </a:extLst>
            </p:cNvPr>
            <p:cNvSpPr/>
            <p:nvPr/>
          </p:nvSpPr>
          <p:spPr>
            <a:xfrm>
              <a:off x="1880236" y="4143865"/>
              <a:ext cx="270129" cy="270129"/>
            </a:xfrm>
            <a:prstGeom prst="ellipse">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panose="020B0604030504040204" pitchFamily="34" charset="-128"/>
                <a:ea typeface="Meiryo" panose="020B0604030504040204" pitchFamily="34" charset="-128"/>
              </a:endParaRPr>
            </a:p>
          </p:txBody>
        </p:sp>
        <p:sp>
          <p:nvSpPr>
            <p:cNvPr id="77" name="正方形/長方形 76">
              <a:extLst>
                <a:ext uri="{FF2B5EF4-FFF2-40B4-BE49-F238E27FC236}">
                  <a16:creationId xmlns:a16="http://schemas.microsoft.com/office/drawing/2014/main" id="{A47B1752-87EE-D98A-2F81-0FA4ED902945}"/>
                </a:ext>
              </a:extLst>
            </p:cNvPr>
            <p:cNvSpPr/>
            <p:nvPr/>
          </p:nvSpPr>
          <p:spPr>
            <a:xfrm>
              <a:off x="1379179" y="4136995"/>
              <a:ext cx="559770" cy="276999"/>
            </a:xfrm>
            <a:prstGeom prst="rect">
              <a:avLst/>
            </a:prstGeom>
          </p:spPr>
          <p:txBody>
            <a:bodyPr wrap="non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200" b="1" dirty="0">
                  <a:solidFill>
                    <a:schemeClr val="bg1"/>
                  </a:solidFill>
                  <a:effectLst>
                    <a:outerShdw blurRad="50800" dist="38100" dir="2700000" algn="tl" rotWithShape="0">
                      <a:prstClr val="black">
                        <a:alpha val="40000"/>
                      </a:prstClr>
                    </a:outerShdw>
                  </a:effectLst>
                  <a:latin typeface="Meiryo" panose="020B0604030504040204" pitchFamily="34" charset="-128"/>
                  <a:ea typeface="Meiryo" panose="020B0604030504040204" pitchFamily="34" charset="-128"/>
                </a:rPr>
                <a:t>0:55</a:t>
              </a:r>
              <a:endParaRPr kumimoji="1" lang="ja-JP" altLang="en-US" sz="1200" b="1" i="0" u="none" strike="noStrike" kern="1200" cap="none" spc="0" normalizeH="0" baseline="0" noProof="0" dirty="0">
                <a:ln>
                  <a:noFill/>
                </a:ln>
                <a:solidFill>
                  <a:schemeClr val="bg1"/>
                </a:solidFill>
                <a:effectLst>
                  <a:outerShdw blurRad="50800" dist="38100" dir="2700000" algn="tl" rotWithShape="0">
                    <a:prstClr val="black">
                      <a:alpha val="40000"/>
                    </a:prstClr>
                  </a:outerShdw>
                </a:effectLst>
                <a:uLnTx/>
                <a:uFillTx/>
                <a:latin typeface="Meiryo" panose="020B0604030504040204" pitchFamily="34" charset="-128"/>
                <a:ea typeface="Meiryo" panose="020B0604030504040204" pitchFamily="34" charset="-128"/>
              </a:endParaRPr>
            </a:p>
          </p:txBody>
        </p:sp>
      </p:grpSp>
      <p:pic>
        <p:nvPicPr>
          <p:cNvPr id="96" name="図 95">
            <a:extLst>
              <a:ext uri="{FF2B5EF4-FFF2-40B4-BE49-F238E27FC236}">
                <a16:creationId xmlns:a16="http://schemas.microsoft.com/office/drawing/2014/main" id="{2BADBB4D-6580-8EA8-FF9E-E04C8862AC1E}"/>
              </a:ext>
            </a:extLst>
          </p:cNvPr>
          <p:cNvPicPr>
            <a:picLocks noChangeAspect="1"/>
          </p:cNvPicPr>
          <p:nvPr/>
        </p:nvPicPr>
        <p:blipFill>
          <a:blip r:embed="rId7" cstate="print">
            <a:extLst>
              <a:ext uri="{28A0092B-C50C-407E-A947-70E740481C1C}">
                <a14:useLocalDpi xmlns:a14="http://schemas.microsoft.com/office/drawing/2010/main"/>
              </a:ext>
            </a:extLst>
          </a:blip>
          <a:stretch>
            <a:fillRect/>
          </a:stretch>
        </p:blipFill>
        <p:spPr>
          <a:xfrm>
            <a:off x="1670547" y="5087989"/>
            <a:ext cx="673051" cy="553776"/>
          </a:xfrm>
          <a:prstGeom prst="rect">
            <a:avLst/>
          </a:prstGeom>
        </p:spPr>
      </p:pic>
      <p:cxnSp>
        <p:nvCxnSpPr>
          <p:cNvPr id="98" name="直線矢印コネクタ 97">
            <a:extLst>
              <a:ext uri="{FF2B5EF4-FFF2-40B4-BE49-F238E27FC236}">
                <a16:creationId xmlns:a16="http://schemas.microsoft.com/office/drawing/2014/main" id="{D810C2F9-6D8E-0CFB-0A12-47DBCD1EE52D}"/>
              </a:ext>
            </a:extLst>
          </p:cNvPr>
          <p:cNvCxnSpPr>
            <a:cxnSpLocks/>
          </p:cNvCxnSpPr>
          <p:nvPr/>
        </p:nvCxnSpPr>
        <p:spPr>
          <a:xfrm>
            <a:off x="4003163" y="4411870"/>
            <a:ext cx="0" cy="645931"/>
          </a:xfrm>
          <a:prstGeom prst="straightConnector1">
            <a:avLst/>
          </a:prstGeom>
          <a:ln w="28575">
            <a:solidFill>
              <a:srgbClr val="FF9900"/>
            </a:solidFill>
            <a:tailEnd type="triangle"/>
          </a:ln>
        </p:spPr>
        <p:style>
          <a:lnRef idx="1">
            <a:schemeClr val="accent1"/>
          </a:lnRef>
          <a:fillRef idx="0">
            <a:schemeClr val="accent1"/>
          </a:fillRef>
          <a:effectRef idx="0">
            <a:schemeClr val="accent1"/>
          </a:effectRef>
          <a:fontRef idx="minor">
            <a:schemeClr val="tx1"/>
          </a:fontRef>
        </p:style>
      </p:cxnSp>
      <p:grpSp>
        <p:nvGrpSpPr>
          <p:cNvPr id="99" name="グループ化 98">
            <a:extLst>
              <a:ext uri="{FF2B5EF4-FFF2-40B4-BE49-F238E27FC236}">
                <a16:creationId xmlns:a16="http://schemas.microsoft.com/office/drawing/2014/main" id="{704CD225-8BBE-810D-F92E-ED9DA9553EC0}"/>
              </a:ext>
            </a:extLst>
          </p:cNvPr>
          <p:cNvGrpSpPr/>
          <p:nvPr/>
        </p:nvGrpSpPr>
        <p:grpSpPr>
          <a:xfrm>
            <a:off x="3818171" y="4451727"/>
            <a:ext cx="356124" cy="402287"/>
            <a:chOff x="4561224" y="2961932"/>
            <a:chExt cx="137121" cy="169063"/>
          </a:xfrm>
        </p:grpSpPr>
        <p:sp>
          <p:nvSpPr>
            <p:cNvPr id="100" name="平行四辺形 99">
              <a:extLst>
                <a:ext uri="{FF2B5EF4-FFF2-40B4-BE49-F238E27FC236}">
                  <a16:creationId xmlns:a16="http://schemas.microsoft.com/office/drawing/2014/main" id="{EF36984E-F14F-3E4B-17A9-5BC2BC2B89FC}"/>
                </a:ext>
              </a:extLst>
            </p:cNvPr>
            <p:cNvSpPr/>
            <p:nvPr/>
          </p:nvSpPr>
          <p:spPr>
            <a:xfrm rot="519871" flipH="1">
              <a:off x="4564087" y="2994461"/>
              <a:ext cx="131229" cy="107000"/>
            </a:xfrm>
            <a:prstGeom prst="parallelogram">
              <a:avLst>
                <a:gd name="adj" fmla="val 22929"/>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panose="020B0604030504040204" pitchFamily="34" charset="-128"/>
                <a:ea typeface="Meiryo" panose="020B0604030504040204" pitchFamily="34" charset="-128"/>
              </a:endParaRPr>
            </a:p>
          </p:txBody>
        </p:sp>
        <p:pic>
          <p:nvPicPr>
            <p:cNvPr id="101" name="図 100">
              <a:extLst>
                <a:ext uri="{FF2B5EF4-FFF2-40B4-BE49-F238E27FC236}">
                  <a16:creationId xmlns:a16="http://schemas.microsoft.com/office/drawing/2014/main" id="{46CDDD13-C38F-9130-87BE-BE066E6623B7}"/>
                </a:ext>
              </a:extLst>
            </p:cNvPr>
            <p:cNvPicPr>
              <a:picLocks noChangeAspect="1"/>
            </p:cNvPicPr>
            <p:nvPr/>
          </p:nvPicPr>
          <p:blipFill rotWithShape="1">
            <a:blip r:embed="rId5" cstate="print">
              <a:clrChange>
                <a:clrFrom>
                  <a:srgbClr val="FFFFFF"/>
                </a:clrFrom>
                <a:clrTo>
                  <a:srgbClr val="FFFFFF">
                    <a:alpha val="0"/>
                  </a:srgbClr>
                </a:clrTo>
              </a:clrChange>
              <a:extLst>
                <a:ext uri="{28A0092B-C50C-407E-A947-70E740481C1C}">
                  <a14:useLocalDpi xmlns:a14="http://schemas.microsoft.com/office/drawing/2010/main"/>
                </a:ext>
              </a:extLst>
            </a:blip>
            <a:srcRect l="1" t="1" r="4764" b="-1"/>
            <a:stretch/>
          </p:blipFill>
          <p:spPr>
            <a:xfrm>
              <a:off x="4561224" y="2961932"/>
              <a:ext cx="137121" cy="169063"/>
            </a:xfrm>
            <a:prstGeom prst="rect">
              <a:avLst/>
            </a:prstGeom>
          </p:spPr>
        </p:pic>
      </p:grpSp>
      <p:pic>
        <p:nvPicPr>
          <p:cNvPr id="103" name="図 102">
            <a:extLst>
              <a:ext uri="{FF2B5EF4-FFF2-40B4-BE49-F238E27FC236}">
                <a16:creationId xmlns:a16="http://schemas.microsoft.com/office/drawing/2014/main" id="{454E2EF8-A635-168E-CBE5-AF671D9D0303}"/>
              </a:ext>
            </a:extLst>
          </p:cNvPr>
          <p:cNvPicPr>
            <a:picLocks noChangeAspect="1"/>
          </p:cNvPicPr>
          <p:nvPr/>
        </p:nvPicPr>
        <p:blipFill>
          <a:blip r:embed="rId7" cstate="print">
            <a:extLst>
              <a:ext uri="{28A0092B-C50C-407E-A947-70E740481C1C}">
                <a14:useLocalDpi xmlns:a14="http://schemas.microsoft.com/office/drawing/2010/main"/>
              </a:ext>
            </a:extLst>
          </a:blip>
          <a:stretch>
            <a:fillRect/>
          </a:stretch>
        </p:blipFill>
        <p:spPr>
          <a:xfrm>
            <a:off x="3694713" y="5158681"/>
            <a:ext cx="673051" cy="553776"/>
          </a:xfrm>
          <a:prstGeom prst="rect">
            <a:avLst/>
          </a:prstGeom>
        </p:spPr>
      </p:pic>
      <p:cxnSp>
        <p:nvCxnSpPr>
          <p:cNvPr id="105" name="直線矢印コネクタ 104">
            <a:extLst>
              <a:ext uri="{FF2B5EF4-FFF2-40B4-BE49-F238E27FC236}">
                <a16:creationId xmlns:a16="http://schemas.microsoft.com/office/drawing/2014/main" id="{FAC3631C-9AFA-12AC-DB37-F6B07F388907}"/>
              </a:ext>
            </a:extLst>
          </p:cNvPr>
          <p:cNvCxnSpPr>
            <a:cxnSpLocks/>
          </p:cNvCxnSpPr>
          <p:nvPr/>
        </p:nvCxnSpPr>
        <p:spPr>
          <a:xfrm>
            <a:off x="5044563" y="4411870"/>
            <a:ext cx="0" cy="645931"/>
          </a:xfrm>
          <a:prstGeom prst="straightConnector1">
            <a:avLst/>
          </a:prstGeom>
          <a:ln w="28575">
            <a:solidFill>
              <a:srgbClr val="FF9900"/>
            </a:solidFill>
            <a:tailEnd type="triangle"/>
          </a:ln>
        </p:spPr>
        <p:style>
          <a:lnRef idx="1">
            <a:schemeClr val="accent1"/>
          </a:lnRef>
          <a:fillRef idx="0">
            <a:schemeClr val="accent1"/>
          </a:fillRef>
          <a:effectRef idx="0">
            <a:schemeClr val="accent1"/>
          </a:effectRef>
          <a:fontRef idx="minor">
            <a:schemeClr val="tx1"/>
          </a:fontRef>
        </p:style>
      </p:cxnSp>
      <p:grpSp>
        <p:nvGrpSpPr>
          <p:cNvPr id="106" name="グループ化 105">
            <a:extLst>
              <a:ext uri="{FF2B5EF4-FFF2-40B4-BE49-F238E27FC236}">
                <a16:creationId xmlns:a16="http://schemas.microsoft.com/office/drawing/2014/main" id="{53302773-8804-49AA-8685-61219339A2FF}"/>
              </a:ext>
            </a:extLst>
          </p:cNvPr>
          <p:cNvGrpSpPr/>
          <p:nvPr/>
        </p:nvGrpSpPr>
        <p:grpSpPr>
          <a:xfrm>
            <a:off x="4859571" y="4451727"/>
            <a:ext cx="356124" cy="402287"/>
            <a:chOff x="4561224" y="2961932"/>
            <a:chExt cx="137121" cy="169063"/>
          </a:xfrm>
        </p:grpSpPr>
        <p:sp>
          <p:nvSpPr>
            <p:cNvPr id="107" name="平行四辺形 106">
              <a:extLst>
                <a:ext uri="{FF2B5EF4-FFF2-40B4-BE49-F238E27FC236}">
                  <a16:creationId xmlns:a16="http://schemas.microsoft.com/office/drawing/2014/main" id="{8F8E16C3-6776-C1AF-9D30-26E876AAD9A5}"/>
                </a:ext>
              </a:extLst>
            </p:cNvPr>
            <p:cNvSpPr/>
            <p:nvPr/>
          </p:nvSpPr>
          <p:spPr>
            <a:xfrm rot="519871" flipH="1">
              <a:off x="4564087" y="2994461"/>
              <a:ext cx="131229" cy="107000"/>
            </a:xfrm>
            <a:prstGeom prst="parallelogram">
              <a:avLst>
                <a:gd name="adj" fmla="val 22929"/>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panose="020B0604030504040204" pitchFamily="34" charset="-128"/>
                <a:ea typeface="Meiryo" panose="020B0604030504040204" pitchFamily="34" charset="-128"/>
              </a:endParaRPr>
            </a:p>
          </p:txBody>
        </p:sp>
        <p:pic>
          <p:nvPicPr>
            <p:cNvPr id="108" name="図 107">
              <a:extLst>
                <a:ext uri="{FF2B5EF4-FFF2-40B4-BE49-F238E27FC236}">
                  <a16:creationId xmlns:a16="http://schemas.microsoft.com/office/drawing/2014/main" id="{3163FA2F-1384-D635-0C2F-CA751712BC7C}"/>
                </a:ext>
              </a:extLst>
            </p:cNvPr>
            <p:cNvPicPr>
              <a:picLocks noChangeAspect="1"/>
            </p:cNvPicPr>
            <p:nvPr/>
          </p:nvPicPr>
          <p:blipFill rotWithShape="1">
            <a:blip r:embed="rId5" cstate="print">
              <a:clrChange>
                <a:clrFrom>
                  <a:srgbClr val="FFFFFF"/>
                </a:clrFrom>
                <a:clrTo>
                  <a:srgbClr val="FFFFFF">
                    <a:alpha val="0"/>
                  </a:srgbClr>
                </a:clrTo>
              </a:clrChange>
              <a:extLst>
                <a:ext uri="{28A0092B-C50C-407E-A947-70E740481C1C}">
                  <a14:useLocalDpi xmlns:a14="http://schemas.microsoft.com/office/drawing/2010/main"/>
                </a:ext>
              </a:extLst>
            </a:blip>
            <a:srcRect l="1" t="1" r="4764" b="-1"/>
            <a:stretch/>
          </p:blipFill>
          <p:spPr>
            <a:xfrm>
              <a:off x="4561224" y="2961932"/>
              <a:ext cx="137121" cy="169063"/>
            </a:xfrm>
            <a:prstGeom prst="rect">
              <a:avLst/>
            </a:prstGeom>
          </p:spPr>
        </p:pic>
      </p:grpSp>
      <p:pic>
        <p:nvPicPr>
          <p:cNvPr id="109" name="図 108">
            <a:extLst>
              <a:ext uri="{FF2B5EF4-FFF2-40B4-BE49-F238E27FC236}">
                <a16:creationId xmlns:a16="http://schemas.microsoft.com/office/drawing/2014/main" id="{0AA7F1A7-7A7A-4286-A02B-CBB9B31D31A5}"/>
              </a:ext>
            </a:extLst>
          </p:cNvPr>
          <p:cNvPicPr>
            <a:picLocks noChangeAspect="1"/>
          </p:cNvPicPr>
          <p:nvPr/>
        </p:nvPicPr>
        <p:blipFill>
          <a:blip r:embed="rId7" cstate="print">
            <a:extLst>
              <a:ext uri="{28A0092B-C50C-407E-A947-70E740481C1C}">
                <a14:useLocalDpi xmlns:a14="http://schemas.microsoft.com/office/drawing/2010/main"/>
              </a:ext>
            </a:extLst>
          </a:blip>
          <a:stretch>
            <a:fillRect/>
          </a:stretch>
        </p:blipFill>
        <p:spPr>
          <a:xfrm>
            <a:off x="4732492" y="5102429"/>
            <a:ext cx="673051" cy="553776"/>
          </a:xfrm>
          <a:prstGeom prst="rect">
            <a:avLst/>
          </a:prstGeom>
        </p:spPr>
      </p:pic>
      <p:cxnSp>
        <p:nvCxnSpPr>
          <p:cNvPr id="111" name="直線矢印コネクタ 110">
            <a:extLst>
              <a:ext uri="{FF2B5EF4-FFF2-40B4-BE49-F238E27FC236}">
                <a16:creationId xmlns:a16="http://schemas.microsoft.com/office/drawing/2014/main" id="{805350C0-2A41-DF75-330F-9BFBB249850F}"/>
              </a:ext>
            </a:extLst>
          </p:cNvPr>
          <p:cNvCxnSpPr>
            <a:cxnSpLocks/>
          </p:cNvCxnSpPr>
          <p:nvPr/>
        </p:nvCxnSpPr>
        <p:spPr>
          <a:xfrm>
            <a:off x="7683377" y="4411870"/>
            <a:ext cx="0" cy="645931"/>
          </a:xfrm>
          <a:prstGeom prst="straightConnector1">
            <a:avLst/>
          </a:prstGeom>
          <a:ln w="28575">
            <a:solidFill>
              <a:srgbClr val="FF9900"/>
            </a:solidFill>
            <a:tailEnd type="triangle"/>
          </a:ln>
        </p:spPr>
        <p:style>
          <a:lnRef idx="1">
            <a:schemeClr val="accent1"/>
          </a:lnRef>
          <a:fillRef idx="0">
            <a:schemeClr val="accent1"/>
          </a:fillRef>
          <a:effectRef idx="0">
            <a:schemeClr val="accent1"/>
          </a:effectRef>
          <a:fontRef idx="minor">
            <a:schemeClr val="tx1"/>
          </a:fontRef>
        </p:style>
      </p:cxnSp>
      <p:grpSp>
        <p:nvGrpSpPr>
          <p:cNvPr id="112" name="グループ化 111">
            <a:extLst>
              <a:ext uri="{FF2B5EF4-FFF2-40B4-BE49-F238E27FC236}">
                <a16:creationId xmlns:a16="http://schemas.microsoft.com/office/drawing/2014/main" id="{879B728E-8E6B-5DDD-8B82-F130A5320F05}"/>
              </a:ext>
            </a:extLst>
          </p:cNvPr>
          <p:cNvGrpSpPr/>
          <p:nvPr/>
        </p:nvGrpSpPr>
        <p:grpSpPr>
          <a:xfrm>
            <a:off x="7498385" y="4451727"/>
            <a:ext cx="356124" cy="402287"/>
            <a:chOff x="4561224" y="2961932"/>
            <a:chExt cx="137121" cy="169063"/>
          </a:xfrm>
        </p:grpSpPr>
        <p:sp>
          <p:nvSpPr>
            <p:cNvPr id="113" name="平行四辺形 112">
              <a:extLst>
                <a:ext uri="{FF2B5EF4-FFF2-40B4-BE49-F238E27FC236}">
                  <a16:creationId xmlns:a16="http://schemas.microsoft.com/office/drawing/2014/main" id="{A707E148-42FA-33D3-7567-D2F15564C211}"/>
                </a:ext>
              </a:extLst>
            </p:cNvPr>
            <p:cNvSpPr/>
            <p:nvPr/>
          </p:nvSpPr>
          <p:spPr>
            <a:xfrm rot="519871" flipH="1">
              <a:off x="4564087" y="2994461"/>
              <a:ext cx="131229" cy="107000"/>
            </a:xfrm>
            <a:prstGeom prst="parallelogram">
              <a:avLst>
                <a:gd name="adj" fmla="val 22929"/>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panose="020B0604030504040204" pitchFamily="34" charset="-128"/>
                <a:ea typeface="Meiryo" panose="020B0604030504040204" pitchFamily="34" charset="-128"/>
              </a:endParaRPr>
            </a:p>
          </p:txBody>
        </p:sp>
        <p:pic>
          <p:nvPicPr>
            <p:cNvPr id="114" name="図 113">
              <a:extLst>
                <a:ext uri="{FF2B5EF4-FFF2-40B4-BE49-F238E27FC236}">
                  <a16:creationId xmlns:a16="http://schemas.microsoft.com/office/drawing/2014/main" id="{7FE285D6-393C-65AC-F6D1-E63E860ECE43}"/>
                </a:ext>
              </a:extLst>
            </p:cNvPr>
            <p:cNvPicPr>
              <a:picLocks noChangeAspect="1"/>
            </p:cNvPicPr>
            <p:nvPr/>
          </p:nvPicPr>
          <p:blipFill rotWithShape="1">
            <a:blip r:embed="rId5" cstate="print">
              <a:clrChange>
                <a:clrFrom>
                  <a:srgbClr val="FFFFFF"/>
                </a:clrFrom>
                <a:clrTo>
                  <a:srgbClr val="FFFFFF">
                    <a:alpha val="0"/>
                  </a:srgbClr>
                </a:clrTo>
              </a:clrChange>
              <a:extLst>
                <a:ext uri="{28A0092B-C50C-407E-A947-70E740481C1C}">
                  <a14:useLocalDpi xmlns:a14="http://schemas.microsoft.com/office/drawing/2010/main"/>
                </a:ext>
              </a:extLst>
            </a:blip>
            <a:srcRect l="1" t="1" r="4764" b="-1"/>
            <a:stretch/>
          </p:blipFill>
          <p:spPr>
            <a:xfrm>
              <a:off x="4561224" y="2961932"/>
              <a:ext cx="137121" cy="169063"/>
            </a:xfrm>
            <a:prstGeom prst="rect">
              <a:avLst/>
            </a:prstGeom>
          </p:spPr>
        </p:pic>
      </p:grpSp>
      <p:pic>
        <p:nvPicPr>
          <p:cNvPr id="115" name="図 114">
            <a:extLst>
              <a:ext uri="{FF2B5EF4-FFF2-40B4-BE49-F238E27FC236}">
                <a16:creationId xmlns:a16="http://schemas.microsoft.com/office/drawing/2014/main" id="{8160892A-D016-19D8-A570-60411F15F368}"/>
              </a:ext>
            </a:extLst>
          </p:cNvPr>
          <p:cNvPicPr>
            <a:picLocks noChangeAspect="1"/>
          </p:cNvPicPr>
          <p:nvPr/>
        </p:nvPicPr>
        <p:blipFill>
          <a:blip r:embed="rId7" cstate="print">
            <a:extLst>
              <a:ext uri="{28A0092B-C50C-407E-A947-70E740481C1C}">
                <a14:useLocalDpi xmlns:a14="http://schemas.microsoft.com/office/drawing/2010/main"/>
              </a:ext>
            </a:extLst>
          </a:blip>
          <a:stretch>
            <a:fillRect/>
          </a:stretch>
        </p:blipFill>
        <p:spPr>
          <a:xfrm>
            <a:off x="7346850" y="5087989"/>
            <a:ext cx="673051" cy="553776"/>
          </a:xfrm>
          <a:prstGeom prst="rect">
            <a:avLst/>
          </a:prstGeom>
        </p:spPr>
      </p:pic>
      <p:cxnSp>
        <p:nvCxnSpPr>
          <p:cNvPr id="117" name="直線矢印コネクタ 116">
            <a:extLst>
              <a:ext uri="{FF2B5EF4-FFF2-40B4-BE49-F238E27FC236}">
                <a16:creationId xmlns:a16="http://schemas.microsoft.com/office/drawing/2014/main" id="{3BCB3812-0547-1C23-A0E5-393B0E5B6016}"/>
              </a:ext>
            </a:extLst>
          </p:cNvPr>
          <p:cNvCxnSpPr>
            <a:cxnSpLocks/>
          </p:cNvCxnSpPr>
          <p:nvPr/>
        </p:nvCxnSpPr>
        <p:spPr>
          <a:xfrm>
            <a:off x="8737477" y="4411870"/>
            <a:ext cx="0" cy="645931"/>
          </a:xfrm>
          <a:prstGeom prst="straightConnector1">
            <a:avLst/>
          </a:prstGeom>
          <a:ln w="28575">
            <a:solidFill>
              <a:srgbClr val="FF9900"/>
            </a:solidFill>
            <a:tailEnd type="triangle"/>
          </a:ln>
        </p:spPr>
        <p:style>
          <a:lnRef idx="1">
            <a:schemeClr val="accent1"/>
          </a:lnRef>
          <a:fillRef idx="0">
            <a:schemeClr val="accent1"/>
          </a:fillRef>
          <a:effectRef idx="0">
            <a:schemeClr val="accent1"/>
          </a:effectRef>
          <a:fontRef idx="minor">
            <a:schemeClr val="tx1"/>
          </a:fontRef>
        </p:style>
      </p:cxnSp>
      <p:grpSp>
        <p:nvGrpSpPr>
          <p:cNvPr id="118" name="グループ化 117">
            <a:extLst>
              <a:ext uri="{FF2B5EF4-FFF2-40B4-BE49-F238E27FC236}">
                <a16:creationId xmlns:a16="http://schemas.microsoft.com/office/drawing/2014/main" id="{2561996A-C248-619E-B689-F4F61457E0A2}"/>
              </a:ext>
            </a:extLst>
          </p:cNvPr>
          <p:cNvGrpSpPr/>
          <p:nvPr/>
        </p:nvGrpSpPr>
        <p:grpSpPr>
          <a:xfrm>
            <a:off x="8552485" y="4451727"/>
            <a:ext cx="356124" cy="402287"/>
            <a:chOff x="4561224" y="2961932"/>
            <a:chExt cx="137121" cy="169063"/>
          </a:xfrm>
        </p:grpSpPr>
        <p:sp>
          <p:nvSpPr>
            <p:cNvPr id="119" name="平行四辺形 118">
              <a:extLst>
                <a:ext uri="{FF2B5EF4-FFF2-40B4-BE49-F238E27FC236}">
                  <a16:creationId xmlns:a16="http://schemas.microsoft.com/office/drawing/2014/main" id="{3EC18504-2267-1137-DAA6-2CA8838BE3B7}"/>
                </a:ext>
              </a:extLst>
            </p:cNvPr>
            <p:cNvSpPr/>
            <p:nvPr/>
          </p:nvSpPr>
          <p:spPr>
            <a:xfrm rot="519871" flipH="1">
              <a:off x="4564087" y="2994461"/>
              <a:ext cx="131229" cy="107000"/>
            </a:xfrm>
            <a:prstGeom prst="parallelogram">
              <a:avLst>
                <a:gd name="adj" fmla="val 22929"/>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panose="020B0604030504040204" pitchFamily="34" charset="-128"/>
                <a:ea typeface="Meiryo" panose="020B0604030504040204" pitchFamily="34" charset="-128"/>
              </a:endParaRPr>
            </a:p>
          </p:txBody>
        </p:sp>
        <p:pic>
          <p:nvPicPr>
            <p:cNvPr id="120" name="図 119">
              <a:extLst>
                <a:ext uri="{FF2B5EF4-FFF2-40B4-BE49-F238E27FC236}">
                  <a16:creationId xmlns:a16="http://schemas.microsoft.com/office/drawing/2014/main" id="{306DCFE2-C95D-2C8F-3D4C-D36331B9717B}"/>
                </a:ext>
              </a:extLst>
            </p:cNvPr>
            <p:cNvPicPr>
              <a:picLocks noChangeAspect="1"/>
            </p:cNvPicPr>
            <p:nvPr/>
          </p:nvPicPr>
          <p:blipFill rotWithShape="1">
            <a:blip r:embed="rId5" cstate="print">
              <a:clrChange>
                <a:clrFrom>
                  <a:srgbClr val="FFFFFF"/>
                </a:clrFrom>
                <a:clrTo>
                  <a:srgbClr val="FFFFFF">
                    <a:alpha val="0"/>
                  </a:srgbClr>
                </a:clrTo>
              </a:clrChange>
              <a:extLst>
                <a:ext uri="{28A0092B-C50C-407E-A947-70E740481C1C}">
                  <a14:useLocalDpi xmlns:a14="http://schemas.microsoft.com/office/drawing/2010/main"/>
                </a:ext>
              </a:extLst>
            </a:blip>
            <a:srcRect l="1" t="1" r="4764" b="-1"/>
            <a:stretch/>
          </p:blipFill>
          <p:spPr>
            <a:xfrm>
              <a:off x="4561224" y="2961932"/>
              <a:ext cx="137121" cy="169063"/>
            </a:xfrm>
            <a:prstGeom prst="rect">
              <a:avLst/>
            </a:prstGeom>
          </p:spPr>
        </p:pic>
      </p:grpSp>
      <p:pic>
        <p:nvPicPr>
          <p:cNvPr id="121" name="図 120">
            <a:extLst>
              <a:ext uri="{FF2B5EF4-FFF2-40B4-BE49-F238E27FC236}">
                <a16:creationId xmlns:a16="http://schemas.microsoft.com/office/drawing/2014/main" id="{B74E5446-AE5C-7B6A-9B51-EF7C55ECDB14}"/>
              </a:ext>
            </a:extLst>
          </p:cNvPr>
          <p:cNvPicPr>
            <a:picLocks noChangeAspect="1"/>
          </p:cNvPicPr>
          <p:nvPr/>
        </p:nvPicPr>
        <p:blipFill>
          <a:blip r:embed="rId7" cstate="print">
            <a:extLst>
              <a:ext uri="{28A0092B-C50C-407E-A947-70E740481C1C}">
                <a14:useLocalDpi xmlns:a14="http://schemas.microsoft.com/office/drawing/2010/main"/>
              </a:ext>
            </a:extLst>
          </a:blip>
          <a:stretch>
            <a:fillRect/>
          </a:stretch>
        </p:blipFill>
        <p:spPr>
          <a:xfrm>
            <a:off x="8400950" y="5087989"/>
            <a:ext cx="673051" cy="553776"/>
          </a:xfrm>
          <a:prstGeom prst="rect">
            <a:avLst/>
          </a:prstGeom>
        </p:spPr>
      </p:pic>
      <p:cxnSp>
        <p:nvCxnSpPr>
          <p:cNvPr id="124" name="直線矢印コネクタ 123">
            <a:extLst>
              <a:ext uri="{FF2B5EF4-FFF2-40B4-BE49-F238E27FC236}">
                <a16:creationId xmlns:a16="http://schemas.microsoft.com/office/drawing/2014/main" id="{C84CFC64-289E-E1A9-7AB6-71F72A05F87F}"/>
              </a:ext>
            </a:extLst>
          </p:cNvPr>
          <p:cNvCxnSpPr>
            <a:cxnSpLocks/>
          </p:cNvCxnSpPr>
          <p:nvPr/>
        </p:nvCxnSpPr>
        <p:spPr>
          <a:xfrm>
            <a:off x="9804277" y="4411870"/>
            <a:ext cx="0" cy="645931"/>
          </a:xfrm>
          <a:prstGeom prst="straightConnector1">
            <a:avLst/>
          </a:prstGeom>
          <a:ln w="28575">
            <a:solidFill>
              <a:srgbClr val="FF9900"/>
            </a:solidFill>
            <a:tailEnd type="triangle"/>
          </a:ln>
        </p:spPr>
        <p:style>
          <a:lnRef idx="1">
            <a:schemeClr val="accent1"/>
          </a:lnRef>
          <a:fillRef idx="0">
            <a:schemeClr val="accent1"/>
          </a:fillRef>
          <a:effectRef idx="0">
            <a:schemeClr val="accent1"/>
          </a:effectRef>
          <a:fontRef idx="minor">
            <a:schemeClr val="tx1"/>
          </a:fontRef>
        </p:style>
      </p:cxnSp>
      <p:grpSp>
        <p:nvGrpSpPr>
          <p:cNvPr id="125" name="グループ化 124">
            <a:extLst>
              <a:ext uri="{FF2B5EF4-FFF2-40B4-BE49-F238E27FC236}">
                <a16:creationId xmlns:a16="http://schemas.microsoft.com/office/drawing/2014/main" id="{C23754BA-EEA4-FBBF-D668-26B317702FBD}"/>
              </a:ext>
            </a:extLst>
          </p:cNvPr>
          <p:cNvGrpSpPr/>
          <p:nvPr/>
        </p:nvGrpSpPr>
        <p:grpSpPr>
          <a:xfrm>
            <a:off x="9619285" y="4451727"/>
            <a:ext cx="356124" cy="402287"/>
            <a:chOff x="4561224" y="2961932"/>
            <a:chExt cx="137121" cy="169063"/>
          </a:xfrm>
        </p:grpSpPr>
        <p:sp>
          <p:nvSpPr>
            <p:cNvPr id="126" name="平行四辺形 125">
              <a:extLst>
                <a:ext uri="{FF2B5EF4-FFF2-40B4-BE49-F238E27FC236}">
                  <a16:creationId xmlns:a16="http://schemas.microsoft.com/office/drawing/2014/main" id="{1408F9CC-1A59-FD7D-7A36-06F739259CD5}"/>
                </a:ext>
              </a:extLst>
            </p:cNvPr>
            <p:cNvSpPr/>
            <p:nvPr/>
          </p:nvSpPr>
          <p:spPr>
            <a:xfrm rot="519871" flipH="1">
              <a:off x="4564087" y="2994461"/>
              <a:ext cx="131229" cy="107000"/>
            </a:xfrm>
            <a:prstGeom prst="parallelogram">
              <a:avLst>
                <a:gd name="adj" fmla="val 22929"/>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panose="020B0604030504040204" pitchFamily="34" charset="-128"/>
                <a:ea typeface="Meiryo" panose="020B0604030504040204" pitchFamily="34" charset="-128"/>
              </a:endParaRPr>
            </a:p>
          </p:txBody>
        </p:sp>
        <p:pic>
          <p:nvPicPr>
            <p:cNvPr id="127" name="図 126">
              <a:extLst>
                <a:ext uri="{FF2B5EF4-FFF2-40B4-BE49-F238E27FC236}">
                  <a16:creationId xmlns:a16="http://schemas.microsoft.com/office/drawing/2014/main" id="{379BA75C-C20E-C3E1-AD05-9185700F7E03}"/>
                </a:ext>
              </a:extLst>
            </p:cNvPr>
            <p:cNvPicPr>
              <a:picLocks noChangeAspect="1"/>
            </p:cNvPicPr>
            <p:nvPr/>
          </p:nvPicPr>
          <p:blipFill rotWithShape="1">
            <a:blip r:embed="rId5" cstate="print">
              <a:clrChange>
                <a:clrFrom>
                  <a:srgbClr val="FFFFFF"/>
                </a:clrFrom>
                <a:clrTo>
                  <a:srgbClr val="FFFFFF">
                    <a:alpha val="0"/>
                  </a:srgbClr>
                </a:clrTo>
              </a:clrChange>
              <a:extLst>
                <a:ext uri="{28A0092B-C50C-407E-A947-70E740481C1C}">
                  <a14:useLocalDpi xmlns:a14="http://schemas.microsoft.com/office/drawing/2010/main"/>
                </a:ext>
              </a:extLst>
            </a:blip>
            <a:srcRect l="1" t="1" r="4764" b="-1"/>
            <a:stretch/>
          </p:blipFill>
          <p:spPr>
            <a:xfrm>
              <a:off x="4561224" y="2961932"/>
              <a:ext cx="137121" cy="169063"/>
            </a:xfrm>
            <a:prstGeom prst="rect">
              <a:avLst/>
            </a:prstGeom>
          </p:spPr>
        </p:pic>
      </p:grpSp>
      <p:pic>
        <p:nvPicPr>
          <p:cNvPr id="320" name="図 319">
            <a:extLst>
              <a:ext uri="{FF2B5EF4-FFF2-40B4-BE49-F238E27FC236}">
                <a16:creationId xmlns:a16="http://schemas.microsoft.com/office/drawing/2014/main" id="{DBD2D724-DCBD-0E43-BCD9-A2B6747491FB}"/>
              </a:ext>
            </a:extLst>
          </p:cNvPr>
          <p:cNvPicPr>
            <a:picLocks noChangeAspect="1"/>
          </p:cNvPicPr>
          <p:nvPr/>
        </p:nvPicPr>
        <p:blipFill>
          <a:blip r:embed="rId7" cstate="print">
            <a:extLst>
              <a:ext uri="{28A0092B-C50C-407E-A947-70E740481C1C}">
                <a14:useLocalDpi xmlns:a14="http://schemas.microsoft.com/office/drawing/2010/main"/>
              </a:ext>
            </a:extLst>
          </a:blip>
          <a:stretch>
            <a:fillRect/>
          </a:stretch>
        </p:blipFill>
        <p:spPr>
          <a:xfrm>
            <a:off x="9467750" y="5087989"/>
            <a:ext cx="673051" cy="553776"/>
          </a:xfrm>
          <a:prstGeom prst="rect">
            <a:avLst/>
          </a:prstGeom>
        </p:spPr>
      </p:pic>
      <p:pic>
        <p:nvPicPr>
          <p:cNvPr id="321" name="図 320" descr="スーツを着た男性&#10;&#10;自動的に生成された説明">
            <a:extLst>
              <a:ext uri="{FF2B5EF4-FFF2-40B4-BE49-F238E27FC236}">
                <a16:creationId xmlns:a16="http://schemas.microsoft.com/office/drawing/2014/main" id="{DC5BD48C-28EB-0A30-D1E8-93132D5090CD}"/>
              </a:ext>
            </a:extLst>
          </p:cNvPr>
          <p:cNvPicPr>
            <a:picLocks noChangeAspect="1"/>
          </p:cNvPicPr>
          <p:nvPr/>
        </p:nvPicPr>
        <p:blipFill rotWithShape="1">
          <a:blip r:embed="rId8" cstate="print">
            <a:extLst>
              <a:ext uri="{28A0092B-C50C-407E-A947-70E740481C1C}">
                <a14:useLocalDpi xmlns:a14="http://schemas.microsoft.com/office/drawing/2010/main"/>
              </a:ext>
            </a:extLst>
          </a:blip>
          <a:srcRect/>
          <a:stretch/>
        </p:blipFill>
        <p:spPr>
          <a:xfrm flipH="1">
            <a:off x="10579603" y="5251407"/>
            <a:ext cx="699411" cy="611342"/>
          </a:xfrm>
          <a:prstGeom prst="rect">
            <a:avLst/>
          </a:prstGeom>
        </p:spPr>
      </p:pic>
      <p:sp>
        <p:nvSpPr>
          <p:cNvPr id="322" name="テキスト ボックス 321">
            <a:extLst>
              <a:ext uri="{FF2B5EF4-FFF2-40B4-BE49-F238E27FC236}">
                <a16:creationId xmlns:a16="http://schemas.microsoft.com/office/drawing/2014/main" id="{2B459DCC-1791-9603-4C30-4E10DADFFB8F}"/>
              </a:ext>
            </a:extLst>
          </p:cNvPr>
          <p:cNvSpPr txBox="1"/>
          <p:nvPr/>
        </p:nvSpPr>
        <p:spPr>
          <a:xfrm>
            <a:off x="10552578" y="5055377"/>
            <a:ext cx="615553" cy="338554"/>
          </a:xfrm>
          <a:prstGeom prst="rect">
            <a:avLst/>
          </a:prstGeom>
          <a:noFill/>
        </p:spPr>
        <p:txBody>
          <a:bodyPr wrap="none" lIns="0" rIns="0"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ja-JP" altLang="en-US" sz="1600" b="1">
                <a:solidFill>
                  <a:srgbClr val="002060"/>
                </a:solidFill>
                <a:latin typeface="Meiryo" panose="020B0604030504040204" pitchFamily="34" charset="-128"/>
                <a:ea typeface="Meiryo" panose="020B0604030504040204" pitchFamily="34" charset="-128"/>
              </a:rPr>
              <a:t>担当者</a:t>
            </a:r>
            <a:endParaRPr kumimoji="1" lang="ja-JP" altLang="en-US" sz="1600" b="1" i="0" u="none" strike="noStrike" kern="1200" cap="none" spc="0" normalizeH="0" baseline="0" noProof="0" dirty="0">
              <a:ln>
                <a:noFill/>
              </a:ln>
              <a:solidFill>
                <a:srgbClr val="002060"/>
              </a:solidFill>
              <a:effectLst/>
              <a:uLnTx/>
              <a:uFillTx/>
              <a:latin typeface="Meiryo" panose="020B0604030504040204" pitchFamily="34" charset="-128"/>
              <a:ea typeface="Meiryo" panose="020B0604030504040204" pitchFamily="34" charset="-128"/>
            </a:endParaRPr>
          </a:p>
        </p:txBody>
      </p:sp>
      <p:cxnSp>
        <p:nvCxnSpPr>
          <p:cNvPr id="325" name="直線矢印コネクタ 324">
            <a:extLst>
              <a:ext uri="{FF2B5EF4-FFF2-40B4-BE49-F238E27FC236}">
                <a16:creationId xmlns:a16="http://schemas.microsoft.com/office/drawing/2014/main" id="{3E446725-CBC7-DFD3-09DA-EA3DA71B8187}"/>
              </a:ext>
            </a:extLst>
          </p:cNvPr>
          <p:cNvCxnSpPr>
            <a:cxnSpLocks/>
          </p:cNvCxnSpPr>
          <p:nvPr/>
        </p:nvCxnSpPr>
        <p:spPr>
          <a:xfrm flipV="1">
            <a:off x="3988274" y="3539563"/>
            <a:ext cx="0" cy="645931"/>
          </a:xfrm>
          <a:prstGeom prst="straightConnector1">
            <a:avLst/>
          </a:prstGeom>
          <a:ln w="28575">
            <a:solidFill>
              <a:srgbClr val="FF9900"/>
            </a:solidFill>
            <a:tailEnd type="triangle"/>
          </a:ln>
        </p:spPr>
        <p:style>
          <a:lnRef idx="1">
            <a:schemeClr val="accent1"/>
          </a:lnRef>
          <a:fillRef idx="0">
            <a:schemeClr val="accent1"/>
          </a:fillRef>
          <a:effectRef idx="0">
            <a:schemeClr val="accent1"/>
          </a:effectRef>
          <a:fontRef idx="minor">
            <a:schemeClr val="tx1"/>
          </a:fontRef>
        </p:style>
      </p:cxnSp>
      <p:grpSp>
        <p:nvGrpSpPr>
          <p:cNvPr id="326" name="グループ化 325">
            <a:extLst>
              <a:ext uri="{FF2B5EF4-FFF2-40B4-BE49-F238E27FC236}">
                <a16:creationId xmlns:a16="http://schemas.microsoft.com/office/drawing/2014/main" id="{D056D3BB-4FCF-C5A8-9B6A-E8303481DBFD}"/>
              </a:ext>
            </a:extLst>
          </p:cNvPr>
          <p:cNvGrpSpPr/>
          <p:nvPr/>
        </p:nvGrpSpPr>
        <p:grpSpPr>
          <a:xfrm>
            <a:off x="3803282" y="3715127"/>
            <a:ext cx="356124" cy="402287"/>
            <a:chOff x="4561224" y="2961932"/>
            <a:chExt cx="137121" cy="169063"/>
          </a:xfrm>
        </p:grpSpPr>
        <p:sp>
          <p:nvSpPr>
            <p:cNvPr id="327" name="平行四辺形 326">
              <a:extLst>
                <a:ext uri="{FF2B5EF4-FFF2-40B4-BE49-F238E27FC236}">
                  <a16:creationId xmlns:a16="http://schemas.microsoft.com/office/drawing/2014/main" id="{A29D5722-7FEA-C373-E2D6-BAAE5BD36F1B}"/>
                </a:ext>
              </a:extLst>
            </p:cNvPr>
            <p:cNvSpPr/>
            <p:nvPr/>
          </p:nvSpPr>
          <p:spPr>
            <a:xfrm rot="519871" flipH="1">
              <a:off x="4564087" y="2994461"/>
              <a:ext cx="131229" cy="107000"/>
            </a:xfrm>
            <a:prstGeom prst="parallelogram">
              <a:avLst>
                <a:gd name="adj" fmla="val 22929"/>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panose="020B0604030504040204" pitchFamily="34" charset="-128"/>
                <a:ea typeface="Meiryo" panose="020B0604030504040204" pitchFamily="34" charset="-128"/>
              </a:endParaRPr>
            </a:p>
          </p:txBody>
        </p:sp>
        <p:pic>
          <p:nvPicPr>
            <p:cNvPr id="328" name="図 327">
              <a:extLst>
                <a:ext uri="{FF2B5EF4-FFF2-40B4-BE49-F238E27FC236}">
                  <a16:creationId xmlns:a16="http://schemas.microsoft.com/office/drawing/2014/main" id="{95B2A15F-B269-BCD2-4790-B86471B6140D}"/>
                </a:ext>
              </a:extLst>
            </p:cNvPr>
            <p:cNvPicPr>
              <a:picLocks noChangeAspect="1"/>
            </p:cNvPicPr>
            <p:nvPr/>
          </p:nvPicPr>
          <p:blipFill rotWithShape="1">
            <a:blip r:embed="rId5" cstate="print">
              <a:clrChange>
                <a:clrFrom>
                  <a:srgbClr val="FFFFFF"/>
                </a:clrFrom>
                <a:clrTo>
                  <a:srgbClr val="FFFFFF">
                    <a:alpha val="0"/>
                  </a:srgbClr>
                </a:clrTo>
              </a:clrChange>
              <a:extLst>
                <a:ext uri="{28A0092B-C50C-407E-A947-70E740481C1C}">
                  <a14:useLocalDpi xmlns:a14="http://schemas.microsoft.com/office/drawing/2010/main"/>
                </a:ext>
              </a:extLst>
            </a:blip>
            <a:srcRect l="1" t="1" r="4764" b="-1"/>
            <a:stretch/>
          </p:blipFill>
          <p:spPr>
            <a:xfrm>
              <a:off x="4561224" y="2961932"/>
              <a:ext cx="137121" cy="169063"/>
            </a:xfrm>
            <a:prstGeom prst="rect">
              <a:avLst/>
            </a:prstGeom>
          </p:spPr>
        </p:pic>
      </p:grpSp>
      <p:sp>
        <p:nvSpPr>
          <p:cNvPr id="330" name="テキスト ボックス 329">
            <a:extLst>
              <a:ext uri="{FF2B5EF4-FFF2-40B4-BE49-F238E27FC236}">
                <a16:creationId xmlns:a16="http://schemas.microsoft.com/office/drawing/2014/main" id="{CC6573AC-560D-3F5B-74E0-0286AE38C1D3}"/>
              </a:ext>
            </a:extLst>
          </p:cNvPr>
          <p:cNvSpPr txBox="1"/>
          <p:nvPr/>
        </p:nvSpPr>
        <p:spPr>
          <a:xfrm>
            <a:off x="3688810" y="2688133"/>
            <a:ext cx="615553" cy="338554"/>
          </a:xfrm>
          <a:prstGeom prst="rect">
            <a:avLst/>
          </a:prstGeom>
          <a:noFill/>
        </p:spPr>
        <p:txBody>
          <a:bodyPr wrap="square" lIns="0" rIns="0"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ja-JP" altLang="en-US" sz="1600" b="1">
                <a:solidFill>
                  <a:srgbClr val="002060"/>
                </a:solidFill>
                <a:latin typeface="Meiryo" panose="020B0604030504040204" pitchFamily="34" charset="-128"/>
                <a:ea typeface="Meiryo" panose="020B0604030504040204" pitchFamily="34" charset="-128"/>
              </a:rPr>
              <a:t>担当者</a:t>
            </a:r>
            <a:endParaRPr kumimoji="1" lang="ja-JP" altLang="en-US" sz="1600" b="1" i="0" u="none" strike="noStrike" kern="1200" cap="none" spc="0" normalizeH="0" baseline="0" noProof="0" dirty="0">
              <a:ln>
                <a:noFill/>
              </a:ln>
              <a:solidFill>
                <a:srgbClr val="002060"/>
              </a:solidFill>
              <a:effectLst/>
              <a:uLnTx/>
              <a:uFillTx/>
              <a:latin typeface="Meiryo" panose="020B0604030504040204" pitchFamily="34" charset="-128"/>
              <a:ea typeface="Meiryo" panose="020B0604030504040204" pitchFamily="34" charset="-128"/>
            </a:endParaRPr>
          </a:p>
        </p:txBody>
      </p:sp>
      <p:pic>
        <p:nvPicPr>
          <p:cNvPr id="331" name="図 330" descr="スーツを着た男性が携帯電話を見ている男性&#10;&#10;中程度の精度で自動的に生成された説明">
            <a:extLst>
              <a:ext uri="{FF2B5EF4-FFF2-40B4-BE49-F238E27FC236}">
                <a16:creationId xmlns:a16="http://schemas.microsoft.com/office/drawing/2014/main" id="{DFB32B1D-200A-FB1B-E020-F0798BE9928D}"/>
              </a:ext>
            </a:extLst>
          </p:cNvPr>
          <p:cNvPicPr>
            <a:picLocks noChangeAspect="1"/>
          </p:cNvPicPr>
          <p:nvPr/>
        </p:nvPicPr>
        <p:blipFill>
          <a:blip r:embed="rId6" cstate="print">
            <a:extLst>
              <a:ext uri="{28A0092B-C50C-407E-A947-70E740481C1C}">
                <a14:useLocalDpi xmlns:a14="http://schemas.microsoft.com/office/drawing/2010/main"/>
              </a:ext>
            </a:extLst>
          </a:blip>
          <a:stretch>
            <a:fillRect/>
          </a:stretch>
        </p:blipFill>
        <p:spPr>
          <a:xfrm>
            <a:off x="3708389" y="2946592"/>
            <a:ext cx="559769" cy="610657"/>
          </a:xfrm>
          <a:prstGeom prst="rect">
            <a:avLst/>
          </a:prstGeom>
        </p:spPr>
      </p:pic>
      <p:cxnSp>
        <p:nvCxnSpPr>
          <p:cNvPr id="332" name="直線矢印コネクタ 331">
            <a:extLst>
              <a:ext uri="{FF2B5EF4-FFF2-40B4-BE49-F238E27FC236}">
                <a16:creationId xmlns:a16="http://schemas.microsoft.com/office/drawing/2014/main" id="{573CD7D7-4BB1-D056-395A-8FA64446B6E6}"/>
              </a:ext>
            </a:extLst>
          </p:cNvPr>
          <p:cNvCxnSpPr>
            <a:cxnSpLocks/>
          </p:cNvCxnSpPr>
          <p:nvPr/>
        </p:nvCxnSpPr>
        <p:spPr>
          <a:xfrm flipV="1">
            <a:off x="5042374" y="3539563"/>
            <a:ext cx="0" cy="645931"/>
          </a:xfrm>
          <a:prstGeom prst="straightConnector1">
            <a:avLst/>
          </a:prstGeom>
          <a:ln w="28575">
            <a:solidFill>
              <a:srgbClr val="FF9900"/>
            </a:solidFill>
            <a:tailEnd type="triangle"/>
          </a:ln>
        </p:spPr>
        <p:style>
          <a:lnRef idx="1">
            <a:schemeClr val="accent1"/>
          </a:lnRef>
          <a:fillRef idx="0">
            <a:schemeClr val="accent1"/>
          </a:fillRef>
          <a:effectRef idx="0">
            <a:schemeClr val="accent1"/>
          </a:effectRef>
          <a:fontRef idx="minor">
            <a:schemeClr val="tx1"/>
          </a:fontRef>
        </p:style>
      </p:cxnSp>
      <p:grpSp>
        <p:nvGrpSpPr>
          <p:cNvPr id="333" name="グループ化 332">
            <a:extLst>
              <a:ext uri="{FF2B5EF4-FFF2-40B4-BE49-F238E27FC236}">
                <a16:creationId xmlns:a16="http://schemas.microsoft.com/office/drawing/2014/main" id="{298934B4-71F6-4078-4621-59DF04D29D8F}"/>
              </a:ext>
            </a:extLst>
          </p:cNvPr>
          <p:cNvGrpSpPr/>
          <p:nvPr/>
        </p:nvGrpSpPr>
        <p:grpSpPr>
          <a:xfrm>
            <a:off x="4857382" y="3715127"/>
            <a:ext cx="356124" cy="402287"/>
            <a:chOff x="4561224" y="2961932"/>
            <a:chExt cx="137121" cy="169063"/>
          </a:xfrm>
        </p:grpSpPr>
        <p:sp>
          <p:nvSpPr>
            <p:cNvPr id="334" name="平行四辺形 333">
              <a:extLst>
                <a:ext uri="{FF2B5EF4-FFF2-40B4-BE49-F238E27FC236}">
                  <a16:creationId xmlns:a16="http://schemas.microsoft.com/office/drawing/2014/main" id="{00AE60DC-ED64-6DAD-12BB-C72AB4EFCC88}"/>
                </a:ext>
              </a:extLst>
            </p:cNvPr>
            <p:cNvSpPr/>
            <p:nvPr/>
          </p:nvSpPr>
          <p:spPr>
            <a:xfrm rot="519871" flipH="1">
              <a:off x="4564087" y="2994461"/>
              <a:ext cx="131229" cy="107000"/>
            </a:xfrm>
            <a:prstGeom prst="parallelogram">
              <a:avLst>
                <a:gd name="adj" fmla="val 22929"/>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panose="020B0604030504040204" pitchFamily="34" charset="-128"/>
                <a:ea typeface="Meiryo" panose="020B0604030504040204" pitchFamily="34" charset="-128"/>
              </a:endParaRPr>
            </a:p>
          </p:txBody>
        </p:sp>
        <p:pic>
          <p:nvPicPr>
            <p:cNvPr id="335" name="図 334">
              <a:extLst>
                <a:ext uri="{FF2B5EF4-FFF2-40B4-BE49-F238E27FC236}">
                  <a16:creationId xmlns:a16="http://schemas.microsoft.com/office/drawing/2014/main" id="{B16586D6-D818-103F-D272-20260E093717}"/>
                </a:ext>
              </a:extLst>
            </p:cNvPr>
            <p:cNvPicPr>
              <a:picLocks noChangeAspect="1"/>
            </p:cNvPicPr>
            <p:nvPr/>
          </p:nvPicPr>
          <p:blipFill rotWithShape="1">
            <a:blip r:embed="rId5" cstate="print">
              <a:clrChange>
                <a:clrFrom>
                  <a:srgbClr val="FFFFFF"/>
                </a:clrFrom>
                <a:clrTo>
                  <a:srgbClr val="FFFFFF">
                    <a:alpha val="0"/>
                  </a:srgbClr>
                </a:clrTo>
              </a:clrChange>
              <a:extLst>
                <a:ext uri="{28A0092B-C50C-407E-A947-70E740481C1C}">
                  <a14:useLocalDpi xmlns:a14="http://schemas.microsoft.com/office/drawing/2010/main"/>
                </a:ext>
              </a:extLst>
            </a:blip>
            <a:srcRect l="1" t="1" r="4764" b="-1"/>
            <a:stretch/>
          </p:blipFill>
          <p:spPr>
            <a:xfrm>
              <a:off x="4561224" y="2961932"/>
              <a:ext cx="137121" cy="169063"/>
            </a:xfrm>
            <a:prstGeom prst="rect">
              <a:avLst/>
            </a:prstGeom>
          </p:spPr>
        </p:pic>
      </p:grpSp>
      <p:sp>
        <p:nvSpPr>
          <p:cNvPr id="337" name="テキスト ボックス 336">
            <a:extLst>
              <a:ext uri="{FF2B5EF4-FFF2-40B4-BE49-F238E27FC236}">
                <a16:creationId xmlns:a16="http://schemas.microsoft.com/office/drawing/2014/main" id="{809A6F49-073D-E094-8724-0C8974B82AD8}"/>
              </a:ext>
            </a:extLst>
          </p:cNvPr>
          <p:cNvSpPr txBox="1"/>
          <p:nvPr/>
        </p:nvSpPr>
        <p:spPr>
          <a:xfrm>
            <a:off x="4742910" y="2688133"/>
            <a:ext cx="615553" cy="338554"/>
          </a:xfrm>
          <a:prstGeom prst="rect">
            <a:avLst/>
          </a:prstGeom>
          <a:noFill/>
        </p:spPr>
        <p:txBody>
          <a:bodyPr wrap="square" lIns="0" rIns="0"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ja-JP" altLang="en-US" sz="1600" b="1" dirty="0">
                <a:solidFill>
                  <a:srgbClr val="002060"/>
                </a:solidFill>
                <a:latin typeface="Meiryo" panose="020B0604030504040204" pitchFamily="34" charset="-128"/>
                <a:ea typeface="Meiryo" panose="020B0604030504040204" pitchFamily="34" charset="-128"/>
              </a:rPr>
              <a:t>担当者</a:t>
            </a:r>
            <a:endParaRPr kumimoji="1" lang="ja-JP" altLang="en-US" sz="1600" b="1" i="0" u="none" strike="noStrike" kern="1200" cap="none" spc="0" normalizeH="0" baseline="0" noProof="0" dirty="0">
              <a:ln>
                <a:noFill/>
              </a:ln>
              <a:solidFill>
                <a:srgbClr val="002060"/>
              </a:solidFill>
              <a:effectLst/>
              <a:uLnTx/>
              <a:uFillTx/>
              <a:latin typeface="Meiryo" panose="020B0604030504040204" pitchFamily="34" charset="-128"/>
              <a:ea typeface="Meiryo" panose="020B0604030504040204" pitchFamily="34" charset="-128"/>
            </a:endParaRPr>
          </a:p>
        </p:txBody>
      </p:sp>
      <p:pic>
        <p:nvPicPr>
          <p:cNvPr id="338" name="図 337" descr="スーツを着た男性が携帯電話を見ている男性&#10;&#10;中程度の精度で自動的に生成された説明">
            <a:extLst>
              <a:ext uri="{FF2B5EF4-FFF2-40B4-BE49-F238E27FC236}">
                <a16:creationId xmlns:a16="http://schemas.microsoft.com/office/drawing/2014/main" id="{51A7A219-0F43-EBE7-D0E5-A0CAB83027AA}"/>
              </a:ext>
            </a:extLst>
          </p:cNvPr>
          <p:cNvPicPr>
            <a:picLocks noChangeAspect="1"/>
          </p:cNvPicPr>
          <p:nvPr/>
        </p:nvPicPr>
        <p:blipFill>
          <a:blip r:embed="rId6" cstate="print">
            <a:extLst>
              <a:ext uri="{28A0092B-C50C-407E-A947-70E740481C1C}">
                <a14:useLocalDpi xmlns:a14="http://schemas.microsoft.com/office/drawing/2010/main"/>
              </a:ext>
            </a:extLst>
          </a:blip>
          <a:stretch>
            <a:fillRect/>
          </a:stretch>
        </p:blipFill>
        <p:spPr>
          <a:xfrm>
            <a:off x="4762489" y="2946592"/>
            <a:ext cx="559769" cy="610657"/>
          </a:xfrm>
          <a:prstGeom prst="rect">
            <a:avLst/>
          </a:prstGeom>
        </p:spPr>
      </p:pic>
      <p:grpSp>
        <p:nvGrpSpPr>
          <p:cNvPr id="56" name="グループ化 55">
            <a:extLst>
              <a:ext uri="{FF2B5EF4-FFF2-40B4-BE49-F238E27FC236}">
                <a16:creationId xmlns:a16="http://schemas.microsoft.com/office/drawing/2014/main" id="{E81DE9A7-6BA1-8226-C91D-6EDBF16D4D51}"/>
              </a:ext>
            </a:extLst>
          </p:cNvPr>
          <p:cNvGrpSpPr/>
          <p:nvPr/>
        </p:nvGrpSpPr>
        <p:grpSpPr>
          <a:xfrm>
            <a:off x="3362569" y="4136995"/>
            <a:ext cx="771185" cy="276999"/>
            <a:chOff x="1379180" y="4136995"/>
            <a:chExt cx="771185" cy="276999"/>
          </a:xfrm>
        </p:grpSpPr>
        <p:sp>
          <p:nvSpPr>
            <p:cNvPr id="57" name="円/楕円 56">
              <a:extLst>
                <a:ext uri="{FF2B5EF4-FFF2-40B4-BE49-F238E27FC236}">
                  <a16:creationId xmlns:a16="http://schemas.microsoft.com/office/drawing/2014/main" id="{55A552E0-5B80-BC57-4FAD-F1C3A3FF6806}"/>
                </a:ext>
              </a:extLst>
            </p:cNvPr>
            <p:cNvSpPr/>
            <p:nvPr/>
          </p:nvSpPr>
          <p:spPr>
            <a:xfrm>
              <a:off x="1880236" y="4143865"/>
              <a:ext cx="270129" cy="270129"/>
            </a:xfrm>
            <a:prstGeom prst="ellipse">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panose="020B0604030504040204" pitchFamily="34" charset="-128"/>
                <a:ea typeface="Meiryo" panose="020B0604030504040204" pitchFamily="34" charset="-128"/>
              </a:endParaRPr>
            </a:p>
          </p:txBody>
        </p:sp>
        <p:sp>
          <p:nvSpPr>
            <p:cNvPr id="58" name="正方形/長方形 57">
              <a:extLst>
                <a:ext uri="{FF2B5EF4-FFF2-40B4-BE49-F238E27FC236}">
                  <a16:creationId xmlns:a16="http://schemas.microsoft.com/office/drawing/2014/main" id="{CD5FFCC7-325B-6DD8-5CAB-4DA1E6B4CA07}"/>
                </a:ext>
              </a:extLst>
            </p:cNvPr>
            <p:cNvSpPr/>
            <p:nvPr/>
          </p:nvSpPr>
          <p:spPr>
            <a:xfrm>
              <a:off x="1379180" y="4136995"/>
              <a:ext cx="559770" cy="276999"/>
            </a:xfrm>
            <a:prstGeom prst="rect">
              <a:avLst/>
            </a:prstGeom>
          </p:spPr>
          <p:txBody>
            <a:bodyPr wrap="non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200" b="1" dirty="0">
                  <a:solidFill>
                    <a:schemeClr val="bg1"/>
                  </a:solidFill>
                  <a:effectLst>
                    <a:outerShdw blurRad="50800" dist="38100" dir="2700000" algn="tl" rotWithShape="0">
                      <a:prstClr val="black">
                        <a:alpha val="40000"/>
                      </a:prstClr>
                    </a:outerShdw>
                  </a:effectLst>
                  <a:latin typeface="Meiryo" panose="020B0604030504040204" pitchFamily="34" charset="-128"/>
                  <a:ea typeface="Meiryo" panose="020B0604030504040204" pitchFamily="34" charset="-128"/>
                </a:rPr>
                <a:t>0:25</a:t>
              </a:r>
              <a:endParaRPr kumimoji="1" lang="ja-JP" altLang="en-US" sz="1200" b="1" i="0" u="none" strike="noStrike" kern="1200" cap="none" spc="0" normalizeH="0" baseline="0" noProof="0" dirty="0">
                <a:ln>
                  <a:noFill/>
                </a:ln>
                <a:solidFill>
                  <a:schemeClr val="bg1"/>
                </a:solidFill>
                <a:effectLst>
                  <a:outerShdw blurRad="50800" dist="38100" dir="2700000" algn="tl" rotWithShape="0">
                    <a:prstClr val="black">
                      <a:alpha val="40000"/>
                    </a:prstClr>
                  </a:outerShdw>
                </a:effectLst>
                <a:uLnTx/>
                <a:uFillTx/>
                <a:latin typeface="Meiryo" panose="020B0604030504040204" pitchFamily="34" charset="-128"/>
                <a:ea typeface="Meiryo" panose="020B0604030504040204" pitchFamily="34" charset="-128"/>
              </a:endParaRPr>
            </a:p>
          </p:txBody>
        </p:sp>
      </p:grpSp>
      <p:grpSp>
        <p:nvGrpSpPr>
          <p:cNvPr id="59" name="グループ化 58">
            <a:extLst>
              <a:ext uri="{FF2B5EF4-FFF2-40B4-BE49-F238E27FC236}">
                <a16:creationId xmlns:a16="http://schemas.microsoft.com/office/drawing/2014/main" id="{DABF493B-1E5B-5F24-7F86-E79C88CCEB6B}"/>
              </a:ext>
            </a:extLst>
          </p:cNvPr>
          <p:cNvGrpSpPr/>
          <p:nvPr/>
        </p:nvGrpSpPr>
        <p:grpSpPr>
          <a:xfrm>
            <a:off x="4416669" y="4136995"/>
            <a:ext cx="771185" cy="276999"/>
            <a:chOff x="1379180" y="4136995"/>
            <a:chExt cx="771185" cy="276999"/>
          </a:xfrm>
        </p:grpSpPr>
        <p:sp>
          <p:nvSpPr>
            <p:cNvPr id="60" name="円/楕円 59">
              <a:extLst>
                <a:ext uri="{FF2B5EF4-FFF2-40B4-BE49-F238E27FC236}">
                  <a16:creationId xmlns:a16="http://schemas.microsoft.com/office/drawing/2014/main" id="{967680A6-C921-8B78-D22C-ACA60519EB66}"/>
                </a:ext>
              </a:extLst>
            </p:cNvPr>
            <p:cNvSpPr/>
            <p:nvPr/>
          </p:nvSpPr>
          <p:spPr>
            <a:xfrm>
              <a:off x="1880236" y="4143865"/>
              <a:ext cx="270129" cy="270129"/>
            </a:xfrm>
            <a:prstGeom prst="ellipse">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panose="020B0604030504040204" pitchFamily="34" charset="-128"/>
                <a:ea typeface="Meiryo" panose="020B0604030504040204" pitchFamily="34" charset="-128"/>
              </a:endParaRPr>
            </a:p>
          </p:txBody>
        </p:sp>
        <p:sp>
          <p:nvSpPr>
            <p:cNvPr id="61" name="正方形/長方形 60">
              <a:extLst>
                <a:ext uri="{FF2B5EF4-FFF2-40B4-BE49-F238E27FC236}">
                  <a16:creationId xmlns:a16="http://schemas.microsoft.com/office/drawing/2014/main" id="{F52517B8-14F3-79B5-951E-C477CC60E6CD}"/>
                </a:ext>
              </a:extLst>
            </p:cNvPr>
            <p:cNvSpPr/>
            <p:nvPr/>
          </p:nvSpPr>
          <p:spPr>
            <a:xfrm>
              <a:off x="1379180" y="4136995"/>
              <a:ext cx="559770" cy="276999"/>
            </a:xfrm>
            <a:prstGeom prst="rect">
              <a:avLst/>
            </a:prstGeom>
          </p:spPr>
          <p:txBody>
            <a:bodyPr wrap="non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200" b="1" dirty="0">
                  <a:solidFill>
                    <a:schemeClr val="bg1"/>
                  </a:solidFill>
                  <a:effectLst>
                    <a:outerShdw blurRad="50800" dist="38100" dir="2700000" algn="tl" rotWithShape="0">
                      <a:prstClr val="black">
                        <a:alpha val="40000"/>
                      </a:prstClr>
                    </a:outerShdw>
                  </a:effectLst>
                  <a:latin typeface="Meiryo" panose="020B0604030504040204" pitchFamily="34" charset="-128"/>
                  <a:ea typeface="Meiryo" panose="020B0604030504040204" pitchFamily="34" charset="-128"/>
                </a:rPr>
                <a:t>0:30</a:t>
              </a:r>
              <a:endParaRPr kumimoji="1" lang="ja-JP" altLang="en-US" sz="1200" b="1" i="0" u="none" strike="noStrike" kern="1200" cap="none" spc="0" normalizeH="0" baseline="0" noProof="0" dirty="0">
                <a:ln>
                  <a:noFill/>
                </a:ln>
                <a:solidFill>
                  <a:schemeClr val="bg1"/>
                </a:solidFill>
                <a:effectLst>
                  <a:outerShdw blurRad="50800" dist="38100" dir="2700000" algn="tl" rotWithShape="0">
                    <a:prstClr val="black">
                      <a:alpha val="40000"/>
                    </a:prstClr>
                  </a:outerShdw>
                </a:effectLst>
                <a:uLnTx/>
                <a:uFillTx/>
                <a:latin typeface="Meiryo" panose="020B0604030504040204" pitchFamily="34" charset="-128"/>
                <a:ea typeface="Meiryo" panose="020B0604030504040204" pitchFamily="34" charset="-128"/>
              </a:endParaRPr>
            </a:p>
          </p:txBody>
        </p:sp>
      </p:grpSp>
      <p:sp>
        <p:nvSpPr>
          <p:cNvPr id="341" name="テキスト ボックス 340">
            <a:extLst>
              <a:ext uri="{FF2B5EF4-FFF2-40B4-BE49-F238E27FC236}">
                <a16:creationId xmlns:a16="http://schemas.microsoft.com/office/drawing/2014/main" id="{0B038EF5-FA0E-C96B-6530-2231ADEC4039}"/>
              </a:ext>
            </a:extLst>
          </p:cNvPr>
          <p:cNvSpPr txBox="1"/>
          <p:nvPr/>
        </p:nvSpPr>
        <p:spPr>
          <a:xfrm>
            <a:off x="2162536" y="3498257"/>
            <a:ext cx="615553" cy="430887"/>
          </a:xfrm>
          <a:prstGeom prst="rect">
            <a:avLst/>
          </a:prstGeom>
          <a:noFill/>
        </p:spPr>
        <p:txBody>
          <a:bodyPr wrap="square" lIns="0" r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050">
                <a:solidFill>
                  <a:srgbClr val="C00000"/>
                </a:solidFill>
                <a:latin typeface="Meiryo" panose="020B0604030504040204" pitchFamily="34" charset="-128"/>
                <a:ea typeface="Meiryo" panose="020B0604030504040204" pitchFamily="34" charset="-128"/>
              </a:rPr>
              <a:t>通知</a:t>
            </a:r>
            <a:endParaRPr lang="en-US" altLang="ja-JP" sz="1050" dirty="0">
              <a:solidFill>
                <a:srgbClr val="C00000"/>
              </a:solidFill>
              <a:latin typeface="Meiryo" panose="020B0604030504040204" pitchFamily="34" charset="-128"/>
              <a:ea typeface="Meiryo" panose="020B0604030504040204" pitchFamily="34"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050">
                <a:solidFill>
                  <a:srgbClr val="C00000"/>
                </a:solidFill>
                <a:latin typeface="Meiryo" panose="020B0604030504040204" pitchFamily="34" charset="-128"/>
                <a:ea typeface="Meiryo" panose="020B0604030504040204" pitchFamily="34" charset="-128"/>
              </a:rPr>
              <a:t>カウント</a:t>
            </a:r>
            <a:endParaRPr kumimoji="1" lang="ja-JP" altLang="en-US" sz="1050" i="0" u="none" strike="noStrike" kern="1200" cap="none" spc="0" normalizeH="0" baseline="0" noProof="0" dirty="0">
              <a:ln>
                <a:noFill/>
              </a:ln>
              <a:solidFill>
                <a:srgbClr val="C00000"/>
              </a:solidFill>
              <a:effectLst/>
              <a:uLnTx/>
              <a:uFillTx/>
              <a:latin typeface="Meiryo" panose="020B0604030504040204" pitchFamily="34" charset="-128"/>
              <a:ea typeface="Meiryo" panose="020B0604030504040204" pitchFamily="34" charset="-128"/>
            </a:endParaRPr>
          </a:p>
        </p:txBody>
      </p:sp>
      <p:sp>
        <p:nvSpPr>
          <p:cNvPr id="342" name="テキスト ボックス 341">
            <a:extLst>
              <a:ext uri="{FF2B5EF4-FFF2-40B4-BE49-F238E27FC236}">
                <a16:creationId xmlns:a16="http://schemas.microsoft.com/office/drawing/2014/main" id="{DEB8096D-8F12-A022-72D3-8D8460F86E6C}"/>
              </a:ext>
            </a:extLst>
          </p:cNvPr>
          <p:cNvSpPr txBox="1"/>
          <p:nvPr/>
        </p:nvSpPr>
        <p:spPr>
          <a:xfrm>
            <a:off x="2357877" y="3844332"/>
            <a:ext cx="216000" cy="216000"/>
          </a:xfrm>
          <a:prstGeom prst="ellipse">
            <a:avLst/>
          </a:prstGeom>
          <a:solidFill>
            <a:srgbClr val="C00000"/>
          </a:solidFill>
        </p:spPr>
        <p:txBody>
          <a:bodyPr wrap="square" lIns="108000" tIns="0" rIns="108000" bIns="36000"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050" b="1" dirty="0">
                <a:solidFill>
                  <a:schemeClr val="bg1"/>
                </a:solidFill>
                <a:latin typeface="Meiryo" panose="020B0604030504040204" pitchFamily="34" charset="-128"/>
                <a:ea typeface="Meiryo" panose="020B0604030504040204" pitchFamily="34" charset="-128"/>
              </a:rPr>
              <a:t>1</a:t>
            </a:r>
            <a:endParaRPr kumimoji="1" lang="ja-JP" altLang="en-US" sz="1050" b="1" i="0" u="none" strike="noStrike" kern="1200" cap="none" spc="0" normalizeH="0" baseline="0" noProof="0" dirty="0">
              <a:ln>
                <a:noFill/>
              </a:ln>
              <a:solidFill>
                <a:schemeClr val="bg1"/>
              </a:solidFill>
              <a:effectLst/>
              <a:uLnTx/>
              <a:uFillTx/>
              <a:latin typeface="Meiryo" panose="020B0604030504040204" pitchFamily="34" charset="-128"/>
              <a:ea typeface="Meiryo" panose="020B0604030504040204" pitchFamily="34" charset="-128"/>
            </a:endParaRPr>
          </a:p>
        </p:txBody>
      </p:sp>
      <p:sp>
        <p:nvSpPr>
          <p:cNvPr id="343" name="テキスト ボックス 342">
            <a:extLst>
              <a:ext uri="{FF2B5EF4-FFF2-40B4-BE49-F238E27FC236}">
                <a16:creationId xmlns:a16="http://schemas.microsoft.com/office/drawing/2014/main" id="{1F126C67-3664-50E2-8888-708F4EC20A48}"/>
              </a:ext>
            </a:extLst>
          </p:cNvPr>
          <p:cNvSpPr txBox="1"/>
          <p:nvPr/>
        </p:nvSpPr>
        <p:spPr>
          <a:xfrm>
            <a:off x="4098340" y="3498257"/>
            <a:ext cx="615553" cy="430887"/>
          </a:xfrm>
          <a:prstGeom prst="rect">
            <a:avLst/>
          </a:prstGeom>
          <a:noFill/>
        </p:spPr>
        <p:txBody>
          <a:bodyPr wrap="square" lIns="0" r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050" dirty="0">
                <a:solidFill>
                  <a:srgbClr val="C00000"/>
                </a:solidFill>
                <a:latin typeface="Meiryo" panose="020B0604030504040204" pitchFamily="34" charset="-128"/>
                <a:ea typeface="Meiryo" panose="020B0604030504040204" pitchFamily="34" charset="-128"/>
              </a:rPr>
              <a:t>通知</a:t>
            </a:r>
            <a:endParaRPr lang="en-US" altLang="ja-JP" sz="1050" dirty="0">
              <a:solidFill>
                <a:srgbClr val="C00000"/>
              </a:solidFill>
              <a:latin typeface="Meiryo" panose="020B0604030504040204" pitchFamily="34" charset="-128"/>
              <a:ea typeface="Meiryo" panose="020B0604030504040204" pitchFamily="34"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050" dirty="0">
                <a:solidFill>
                  <a:srgbClr val="C00000"/>
                </a:solidFill>
                <a:latin typeface="Meiryo" panose="020B0604030504040204" pitchFamily="34" charset="-128"/>
                <a:ea typeface="Meiryo" panose="020B0604030504040204" pitchFamily="34" charset="-128"/>
              </a:rPr>
              <a:t>カウント</a:t>
            </a:r>
            <a:endParaRPr kumimoji="1" lang="ja-JP" altLang="en-US" sz="1050" i="0" u="none" strike="noStrike" kern="1200" cap="none" spc="0" normalizeH="0" baseline="0" noProof="0" dirty="0">
              <a:ln>
                <a:noFill/>
              </a:ln>
              <a:solidFill>
                <a:srgbClr val="C00000"/>
              </a:solidFill>
              <a:effectLst/>
              <a:uLnTx/>
              <a:uFillTx/>
              <a:latin typeface="Meiryo" panose="020B0604030504040204" pitchFamily="34" charset="-128"/>
              <a:ea typeface="Meiryo" panose="020B0604030504040204" pitchFamily="34" charset="-128"/>
            </a:endParaRPr>
          </a:p>
        </p:txBody>
      </p:sp>
      <p:sp>
        <p:nvSpPr>
          <p:cNvPr id="345" name="テキスト ボックス 344">
            <a:extLst>
              <a:ext uri="{FF2B5EF4-FFF2-40B4-BE49-F238E27FC236}">
                <a16:creationId xmlns:a16="http://schemas.microsoft.com/office/drawing/2014/main" id="{CE7A9AFD-7E0A-8D73-22D0-41A1BA4D988A}"/>
              </a:ext>
            </a:extLst>
          </p:cNvPr>
          <p:cNvSpPr txBox="1"/>
          <p:nvPr/>
        </p:nvSpPr>
        <p:spPr>
          <a:xfrm>
            <a:off x="5158655" y="3498257"/>
            <a:ext cx="615553" cy="430887"/>
          </a:xfrm>
          <a:prstGeom prst="rect">
            <a:avLst/>
          </a:prstGeom>
          <a:noFill/>
        </p:spPr>
        <p:txBody>
          <a:bodyPr wrap="square" lIns="0" r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050">
                <a:solidFill>
                  <a:srgbClr val="C00000"/>
                </a:solidFill>
                <a:latin typeface="Meiryo" panose="020B0604030504040204" pitchFamily="34" charset="-128"/>
                <a:ea typeface="Meiryo" panose="020B0604030504040204" pitchFamily="34" charset="-128"/>
              </a:rPr>
              <a:t>通知</a:t>
            </a:r>
            <a:endParaRPr lang="en-US" altLang="ja-JP" sz="1050" dirty="0">
              <a:solidFill>
                <a:srgbClr val="C00000"/>
              </a:solidFill>
              <a:latin typeface="Meiryo" panose="020B0604030504040204" pitchFamily="34" charset="-128"/>
              <a:ea typeface="Meiryo" panose="020B0604030504040204" pitchFamily="34"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050">
                <a:solidFill>
                  <a:srgbClr val="C00000"/>
                </a:solidFill>
                <a:latin typeface="Meiryo" panose="020B0604030504040204" pitchFamily="34" charset="-128"/>
                <a:ea typeface="Meiryo" panose="020B0604030504040204" pitchFamily="34" charset="-128"/>
              </a:rPr>
              <a:t>カウント</a:t>
            </a:r>
            <a:endParaRPr kumimoji="1" lang="ja-JP" altLang="en-US" sz="1050" i="0" u="none" strike="noStrike" kern="1200" cap="none" spc="0" normalizeH="0" baseline="0" noProof="0" dirty="0">
              <a:ln>
                <a:noFill/>
              </a:ln>
              <a:solidFill>
                <a:srgbClr val="C00000"/>
              </a:solidFill>
              <a:effectLst/>
              <a:uLnTx/>
              <a:uFillTx/>
              <a:latin typeface="Meiryo" panose="020B0604030504040204" pitchFamily="34" charset="-128"/>
              <a:ea typeface="Meiryo" panose="020B0604030504040204" pitchFamily="34" charset="-128"/>
            </a:endParaRPr>
          </a:p>
        </p:txBody>
      </p:sp>
      <p:sp>
        <p:nvSpPr>
          <p:cNvPr id="349" name="右矢印 348">
            <a:extLst>
              <a:ext uri="{FF2B5EF4-FFF2-40B4-BE49-F238E27FC236}">
                <a16:creationId xmlns:a16="http://schemas.microsoft.com/office/drawing/2014/main" id="{EED7A451-516C-B43A-7A29-A69E243FF58B}"/>
              </a:ext>
            </a:extLst>
          </p:cNvPr>
          <p:cNvSpPr/>
          <p:nvPr/>
        </p:nvSpPr>
        <p:spPr>
          <a:xfrm>
            <a:off x="11360922" y="5488744"/>
            <a:ext cx="345580" cy="306042"/>
          </a:xfrm>
          <a:prstGeom prst="rightArrow">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panose="020B0604030504040204" pitchFamily="34" charset="-128"/>
              <a:ea typeface="Meiryo" panose="020B0604030504040204" pitchFamily="34" charset="-128"/>
            </a:endParaRPr>
          </a:p>
        </p:txBody>
      </p:sp>
      <p:sp>
        <p:nvSpPr>
          <p:cNvPr id="350" name="テキスト ボックス 349">
            <a:extLst>
              <a:ext uri="{FF2B5EF4-FFF2-40B4-BE49-F238E27FC236}">
                <a16:creationId xmlns:a16="http://schemas.microsoft.com/office/drawing/2014/main" id="{87E8243C-A195-E7E1-4EF3-819DB34D7CC3}"/>
              </a:ext>
            </a:extLst>
          </p:cNvPr>
          <p:cNvSpPr txBox="1"/>
          <p:nvPr/>
        </p:nvSpPr>
        <p:spPr>
          <a:xfrm>
            <a:off x="11224248" y="5805468"/>
            <a:ext cx="615553" cy="307777"/>
          </a:xfrm>
          <a:prstGeom prst="rect">
            <a:avLst/>
          </a:prstGeom>
          <a:noFill/>
        </p:spPr>
        <p:txBody>
          <a:bodyPr wrap="square" lIns="0" r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400" b="1" dirty="0">
                <a:solidFill>
                  <a:srgbClr val="C00000"/>
                </a:solidFill>
                <a:latin typeface="Meiryo" panose="020B0604030504040204" pitchFamily="34" charset="-128"/>
                <a:ea typeface="Meiryo" panose="020B0604030504040204" pitchFamily="34" charset="-128"/>
              </a:rPr>
              <a:t>現場へ</a:t>
            </a:r>
            <a:endParaRPr kumimoji="1" lang="ja-JP" altLang="en-US" sz="1400" b="1" i="0" u="none" strike="noStrike" kern="1200" cap="none" spc="0" normalizeH="0" baseline="0" noProof="0" dirty="0">
              <a:ln>
                <a:noFill/>
              </a:ln>
              <a:solidFill>
                <a:srgbClr val="C00000"/>
              </a:solidFill>
              <a:effectLst/>
              <a:uLnTx/>
              <a:uFillTx/>
              <a:latin typeface="Meiryo" panose="020B0604030504040204" pitchFamily="34" charset="-128"/>
              <a:ea typeface="Meiryo" panose="020B0604030504040204" pitchFamily="34" charset="-128"/>
            </a:endParaRPr>
          </a:p>
        </p:txBody>
      </p:sp>
      <p:sp>
        <p:nvSpPr>
          <p:cNvPr id="353" name="テキスト ボックス 352">
            <a:extLst>
              <a:ext uri="{FF2B5EF4-FFF2-40B4-BE49-F238E27FC236}">
                <a16:creationId xmlns:a16="http://schemas.microsoft.com/office/drawing/2014/main" id="{48249749-E92F-2FCF-0855-7E7A4FD061E4}"/>
              </a:ext>
            </a:extLst>
          </p:cNvPr>
          <p:cNvSpPr txBox="1"/>
          <p:nvPr/>
        </p:nvSpPr>
        <p:spPr>
          <a:xfrm>
            <a:off x="2191187" y="4346996"/>
            <a:ext cx="615553" cy="430887"/>
          </a:xfrm>
          <a:prstGeom prst="rect">
            <a:avLst/>
          </a:prstGeom>
          <a:noFill/>
        </p:spPr>
        <p:txBody>
          <a:bodyPr wrap="square" lIns="0" r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050">
                <a:solidFill>
                  <a:srgbClr val="C00000"/>
                </a:solidFill>
                <a:latin typeface="Meiryo" panose="020B0604030504040204" pitchFamily="34" charset="-128"/>
                <a:ea typeface="Meiryo" panose="020B0604030504040204" pitchFamily="34" charset="-128"/>
              </a:rPr>
              <a:t>通知</a:t>
            </a:r>
            <a:endParaRPr lang="en-US" altLang="ja-JP" sz="1050" dirty="0">
              <a:solidFill>
                <a:srgbClr val="C00000"/>
              </a:solidFill>
              <a:latin typeface="Meiryo" panose="020B0604030504040204" pitchFamily="34" charset="-128"/>
              <a:ea typeface="Meiryo" panose="020B0604030504040204" pitchFamily="34"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050">
                <a:solidFill>
                  <a:srgbClr val="C00000"/>
                </a:solidFill>
                <a:latin typeface="Meiryo" panose="020B0604030504040204" pitchFamily="34" charset="-128"/>
                <a:ea typeface="Meiryo" panose="020B0604030504040204" pitchFamily="34" charset="-128"/>
              </a:rPr>
              <a:t>カウント</a:t>
            </a:r>
            <a:endParaRPr kumimoji="1" lang="ja-JP" altLang="en-US" sz="1050" i="0" u="none" strike="noStrike" kern="1200" cap="none" spc="0" normalizeH="0" baseline="0" noProof="0" dirty="0">
              <a:ln>
                <a:noFill/>
              </a:ln>
              <a:solidFill>
                <a:srgbClr val="C00000"/>
              </a:solidFill>
              <a:effectLst/>
              <a:uLnTx/>
              <a:uFillTx/>
              <a:latin typeface="Meiryo" panose="020B0604030504040204" pitchFamily="34" charset="-128"/>
              <a:ea typeface="Meiryo" panose="020B0604030504040204" pitchFamily="34" charset="-128"/>
            </a:endParaRPr>
          </a:p>
        </p:txBody>
      </p:sp>
      <p:sp>
        <p:nvSpPr>
          <p:cNvPr id="354" name="テキスト ボックス 353">
            <a:extLst>
              <a:ext uri="{FF2B5EF4-FFF2-40B4-BE49-F238E27FC236}">
                <a16:creationId xmlns:a16="http://schemas.microsoft.com/office/drawing/2014/main" id="{094E84E2-7A95-17C1-7051-E68856CFA37D}"/>
              </a:ext>
            </a:extLst>
          </p:cNvPr>
          <p:cNvSpPr txBox="1"/>
          <p:nvPr/>
        </p:nvSpPr>
        <p:spPr>
          <a:xfrm>
            <a:off x="2386528" y="4693071"/>
            <a:ext cx="216000" cy="216000"/>
          </a:xfrm>
          <a:prstGeom prst="ellipse">
            <a:avLst/>
          </a:prstGeom>
          <a:solidFill>
            <a:srgbClr val="C00000"/>
          </a:solidFill>
        </p:spPr>
        <p:txBody>
          <a:bodyPr wrap="square" lIns="108000" tIns="0" rIns="108000" bIns="36000"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050" b="1" dirty="0">
                <a:solidFill>
                  <a:schemeClr val="bg1"/>
                </a:solidFill>
                <a:latin typeface="Meiryo" panose="020B0604030504040204" pitchFamily="34" charset="-128"/>
                <a:ea typeface="Meiryo" panose="020B0604030504040204" pitchFamily="34" charset="-128"/>
              </a:rPr>
              <a:t>1</a:t>
            </a:r>
            <a:endParaRPr kumimoji="1" lang="ja-JP" altLang="en-US" sz="1050" b="1" i="0" u="none" strike="noStrike" kern="1200" cap="none" spc="0" normalizeH="0" baseline="0" noProof="0" dirty="0">
              <a:ln>
                <a:noFill/>
              </a:ln>
              <a:solidFill>
                <a:schemeClr val="bg1"/>
              </a:solidFill>
              <a:effectLst/>
              <a:uLnTx/>
              <a:uFillTx/>
              <a:latin typeface="Meiryo" panose="020B0604030504040204" pitchFamily="34" charset="-128"/>
              <a:ea typeface="Meiryo" panose="020B0604030504040204" pitchFamily="34" charset="-128"/>
            </a:endParaRPr>
          </a:p>
        </p:txBody>
      </p:sp>
      <p:sp>
        <p:nvSpPr>
          <p:cNvPr id="359" name="テキスト ボックス 358">
            <a:extLst>
              <a:ext uri="{FF2B5EF4-FFF2-40B4-BE49-F238E27FC236}">
                <a16:creationId xmlns:a16="http://schemas.microsoft.com/office/drawing/2014/main" id="{1DEA6136-3D82-E8FB-F8F3-2E36E604B13C}"/>
              </a:ext>
            </a:extLst>
          </p:cNvPr>
          <p:cNvSpPr txBox="1"/>
          <p:nvPr/>
        </p:nvSpPr>
        <p:spPr>
          <a:xfrm>
            <a:off x="4127524" y="4373746"/>
            <a:ext cx="615553" cy="430887"/>
          </a:xfrm>
          <a:prstGeom prst="rect">
            <a:avLst/>
          </a:prstGeom>
          <a:noFill/>
        </p:spPr>
        <p:txBody>
          <a:bodyPr wrap="square" lIns="0" r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050">
                <a:solidFill>
                  <a:srgbClr val="C00000"/>
                </a:solidFill>
                <a:latin typeface="Meiryo" panose="020B0604030504040204" pitchFamily="34" charset="-128"/>
                <a:ea typeface="Meiryo" panose="020B0604030504040204" pitchFamily="34" charset="-128"/>
              </a:rPr>
              <a:t>通知</a:t>
            </a:r>
            <a:endParaRPr lang="en-US" altLang="ja-JP" sz="1050" dirty="0">
              <a:solidFill>
                <a:srgbClr val="C00000"/>
              </a:solidFill>
              <a:latin typeface="Meiryo" panose="020B0604030504040204" pitchFamily="34" charset="-128"/>
              <a:ea typeface="Meiryo" panose="020B0604030504040204" pitchFamily="34"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050">
                <a:solidFill>
                  <a:srgbClr val="C00000"/>
                </a:solidFill>
                <a:latin typeface="Meiryo" panose="020B0604030504040204" pitchFamily="34" charset="-128"/>
                <a:ea typeface="Meiryo" panose="020B0604030504040204" pitchFamily="34" charset="-128"/>
              </a:rPr>
              <a:t>カウント</a:t>
            </a:r>
            <a:endParaRPr kumimoji="1" lang="ja-JP" altLang="en-US" sz="1050" i="0" u="none" strike="noStrike" kern="1200" cap="none" spc="0" normalizeH="0" baseline="0" noProof="0" dirty="0">
              <a:ln>
                <a:noFill/>
              </a:ln>
              <a:solidFill>
                <a:srgbClr val="C00000"/>
              </a:solidFill>
              <a:effectLst/>
              <a:uLnTx/>
              <a:uFillTx/>
              <a:latin typeface="Meiryo" panose="020B0604030504040204" pitchFamily="34" charset="-128"/>
              <a:ea typeface="Meiryo" panose="020B0604030504040204" pitchFamily="34" charset="-128"/>
            </a:endParaRPr>
          </a:p>
        </p:txBody>
      </p:sp>
      <p:sp>
        <p:nvSpPr>
          <p:cNvPr id="360" name="テキスト ボックス 359">
            <a:extLst>
              <a:ext uri="{FF2B5EF4-FFF2-40B4-BE49-F238E27FC236}">
                <a16:creationId xmlns:a16="http://schemas.microsoft.com/office/drawing/2014/main" id="{03D1DED3-24CF-DDF3-978D-28B696527FC1}"/>
              </a:ext>
            </a:extLst>
          </p:cNvPr>
          <p:cNvSpPr txBox="1"/>
          <p:nvPr/>
        </p:nvSpPr>
        <p:spPr>
          <a:xfrm>
            <a:off x="4322865" y="4719821"/>
            <a:ext cx="216000" cy="216000"/>
          </a:xfrm>
          <a:prstGeom prst="ellipse">
            <a:avLst/>
          </a:prstGeom>
          <a:solidFill>
            <a:srgbClr val="C00000"/>
          </a:solidFill>
        </p:spPr>
        <p:txBody>
          <a:bodyPr wrap="square" lIns="108000" tIns="0" rIns="108000" bIns="36000"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1" i="0" u="none" strike="noStrike" kern="1200" cap="none" spc="0" normalizeH="0" baseline="0" noProof="0" dirty="0">
                <a:ln>
                  <a:noFill/>
                </a:ln>
                <a:solidFill>
                  <a:schemeClr val="bg1"/>
                </a:solidFill>
                <a:effectLst/>
                <a:uLnTx/>
                <a:uFillTx/>
                <a:latin typeface="Meiryo" panose="020B0604030504040204" pitchFamily="34" charset="-128"/>
                <a:ea typeface="Meiryo" panose="020B0604030504040204" pitchFamily="34" charset="-128"/>
              </a:rPr>
              <a:t>1</a:t>
            </a:r>
            <a:endParaRPr kumimoji="1" lang="ja-JP" altLang="en-US" sz="1050" b="1" i="0" u="none" strike="noStrike" kern="1200" cap="none" spc="0" normalizeH="0" baseline="0" noProof="0" dirty="0">
              <a:ln>
                <a:noFill/>
              </a:ln>
              <a:solidFill>
                <a:schemeClr val="bg1"/>
              </a:solidFill>
              <a:effectLst/>
              <a:uLnTx/>
              <a:uFillTx/>
              <a:latin typeface="Meiryo" panose="020B0604030504040204" pitchFamily="34" charset="-128"/>
              <a:ea typeface="Meiryo" panose="020B0604030504040204" pitchFamily="34" charset="-128"/>
            </a:endParaRPr>
          </a:p>
        </p:txBody>
      </p:sp>
      <p:sp>
        <p:nvSpPr>
          <p:cNvPr id="361" name="テキスト ボックス 360">
            <a:extLst>
              <a:ext uri="{FF2B5EF4-FFF2-40B4-BE49-F238E27FC236}">
                <a16:creationId xmlns:a16="http://schemas.microsoft.com/office/drawing/2014/main" id="{DDA293A3-48B2-1E0F-24E5-712CA7C1D823}"/>
              </a:ext>
            </a:extLst>
          </p:cNvPr>
          <p:cNvSpPr txBox="1"/>
          <p:nvPr/>
        </p:nvSpPr>
        <p:spPr>
          <a:xfrm>
            <a:off x="5187839" y="4373746"/>
            <a:ext cx="615553" cy="430887"/>
          </a:xfrm>
          <a:prstGeom prst="rect">
            <a:avLst/>
          </a:prstGeom>
          <a:noFill/>
        </p:spPr>
        <p:txBody>
          <a:bodyPr wrap="square" lIns="0" r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050">
                <a:solidFill>
                  <a:srgbClr val="C00000"/>
                </a:solidFill>
                <a:latin typeface="Meiryo" panose="020B0604030504040204" pitchFamily="34" charset="-128"/>
                <a:ea typeface="Meiryo" panose="020B0604030504040204" pitchFamily="34" charset="-128"/>
              </a:rPr>
              <a:t>通知</a:t>
            </a:r>
            <a:endParaRPr lang="en-US" altLang="ja-JP" sz="1050" dirty="0">
              <a:solidFill>
                <a:srgbClr val="C00000"/>
              </a:solidFill>
              <a:latin typeface="Meiryo" panose="020B0604030504040204" pitchFamily="34" charset="-128"/>
              <a:ea typeface="Meiryo" panose="020B0604030504040204" pitchFamily="34"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050">
                <a:solidFill>
                  <a:srgbClr val="C00000"/>
                </a:solidFill>
                <a:latin typeface="Meiryo" panose="020B0604030504040204" pitchFamily="34" charset="-128"/>
                <a:ea typeface="Meiryo" panose="020B0604030504040204" pitchFamily="34" charset="-128"/>
              </a:rPr>
              <a:t>カウント</a:t>
            </a:r>
            <a:endParaRPr kumimoji="1" lang="ja-JP" altLang="en-US" sz="1050" i="0" u="none" strike="noStrike" kern="1200" cap="none" spc="0" normalizeH="0" baseline="0" noProof="0" dirty="0">
              <a:ln>
                <a:noFill/>
              </a:ln>
              <a:solidFill>
                <a:srgbClr val="C00000"/>
              </a:solidFill>
              <a:effectLst/>
              <a:uLnTx/>
              <a:uFillTx/>
              <a:latin typeface="Meiryo" panose="020B0604030504040204" pitchFamily="34" charset="-128"/>
              <a:ea typeface="Meiryo" panose="020B0604030504040204" pitchFamily="34" charset="-128"/>
            </a:endParaRPr>
          </a:p>
        </p:txBody>
      </p:sp>
      <p:sp>
        <p:nvSpPr>
          <p:cNvPr id="362" name="テキスト ボックス 361">
            <a:extLst>
              <a:ext uri="{FF2B5EF4-FFF2-40B4-BE49-F238E27FC236}">
                <a16:creationId xmlns:a16="http://schemas.microsoft.com/office/drawing/2014/main" id="{C22BA3B6-24F3-8BBC-236D-F32BB2184B24}"/>
              </a:ext>
            </a:extLst>
          </p:cNvPr>
          <p:cNvSpPr txBox="1"/>
          <p:nvPr/>
        </p:nvSpPr>
        <p:spPr>
          <a:xfrm>
            <a:off x="5383180" y="4719821"/>
            <a:ext cx="216000" cy="216000"/>
          </a:xfrm>
          <a:prstGeom prst="ellipse">
            <a:avLst/>
          </a:prstGeom>
          <a:solidFill>
            <a:srgbClr val="C00000"/>
          </a:solidFill>
        </p:spPr>
        <p:txBody>
          <a:bodyPr wrap="square" lIns="108000" tIns="0" rIns="108000" bIns="36000"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050" b="1" dirty="0">
                <a:solidFill>
                  <a:schemeClr val="bg1"/>
                </a:solidFill>
                <a:latin typeface="Meiryo" panose="020B0604030504040204" pitchFamily="34" charset="-128"/>
                <a:ea typeface="Meiryo" panose="020B0604030504040204" pitchFamily="34" charset="-128"/>
              </a:rPr>
              <a:t>2</a:t>
            </a:r>
            <a:endParaRPr kumimoji="1" lang="ja-JP" altLang="en-US" sz="1050" b="1" i="0" u="none" strike="noStrike" kern="1200" cap="none" spc="0" normalizeH="0" baseline="0" noProof="0" dirty="0">
              <a:ln>
                <a:noFill/>
              </a:ln>
              <a:solidFill>
                <a:schemeClr val="bg1"/>
              </a:solidFill>
              <a:effectLst/>
              <a:uLnTx/>
              <a:uFillTx/>
              <a:latin typeface="Meiryo" panose="020B0604030504040204" pitchFamily="34" charset="-128"/>
              <a:ea typeface="Meiryo" panose="020B0604030504040204" pitchFamily="34" charset="-128"/>
            </a:endParaRPr>
          </a:p>
        </p:txBody>
      </p:sp>
      <p:sp>
        <p:nvSpPr>
          <p:cNvPr id="363" name="テキスト ボックス 362">
            <a:extLst>
              <a:ext uri="{FF2B5EF4-FFF2-40B4-BE49-F238E27FC236}">
                <a16:creationId xmlns:a16="http://schemas.microsoft.com/office/drawing/2014/main" id="{F89419A9-F6F0-55A0-9E38-7BA49DDA3BDA}"/>
              </a:ext>
            </a:extLst>
          </p:cNvPr>
          <p:cNvSpPr txBox="1"/>
          <p:nvPr/>
        </p:nvSpPr>
        <p:spPr>
          <a:xfrm>
            <a:off x="7853218" y="4373746"/>
            <a:ext cx="615553" cy="430887"/>
          </a:xfrm>
          <a:prstGeom prst="rect">
            <a:avLst/>
          </a:prstGeom>
          <a:noFill/>
        </p:spPr>
        <p:txBody>
          <a:bodyPr wrap="square" lIns="0" r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050" dirty="0">
                <a:solidFill>
                  <a:srgbClr val="C00000"/>
                </a:solidFill>
                <a:latin typeface="Meiryo" panose="020B0604030504040204" pitchFamily="34" charset="-128"/>
                <a:ea typeface="Meiryo" panose="020B0604030504040204" pitchFamily="34" charset="-128"/>
              </a:rPr>
              <a:t>通知</a:t>
            </a:r>
            <a:endParaRPr lang="en-US" altLang="ja-JP" sz="1050" dirty="0">
              <a:solidFill>
                <a:srgbClr val="C00000"/>
              </a:solidFill>
              <a:latin typeface="Meiryo" panose="020B0604030504040204" pitchFamily="34" charset="-128"/>
              <a:ea typeface="Meiryo" panose="020B0604030504040204" pitchFamily="34"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050" dirty="0">
                <a:solidFill>
                  <a:srgbClr val="C00000"/>
                </a:solidFill>
                <a:latin typeface="Meiryo" panose="020B0604030504040204" pitchFamily="34" charset="-128"/>
                <a:ea typeface="Meiryo" panose="020B0604030504040204" pitchFamily="34" charset="-128"/>
              </a:rPr>
              <a:t>カウント</a:t>
            </a:r>
            <a:endParaRPr kumimoji="1" lang="ja-JP" altLang="en-US" sz="1050" i="0" u="none" strike="noStrike" kern="1200" cap="none" spc="0" normalizeH="0" baseline="0" noProof="0" dirty="0">
              <a:ln>
                <a:noFill/>
              </a:ln>
              <a:solidFill>
                <a:srgbClr val="C00000"/>
              </a:solidFill>
              <a:effectLst/>
              <a:uLnTx/>
              <a:uFillTx/>
              <a:latin typeface="Meiryo" panose="020B0604030504040204" pitchFamily="34" charset="-128"/>
              <a:ea typeface="Meiryo" panose="020B0604030504040204" pitchFamily="34" charset="-128"/>
            </a:endParaRPr>
          </a:p>
        </p:txBody>
      </p:sp>
      <p:sp>
        <p:nvSpPr>
          <p:cNvPr id="364" name="テキスト ボックス 363">
            <a:extLst>
              <a:ext uri="{FF2B5EF4-FFF2-40B4-BE49-F238E27FC236}">
                <a16:creationId xmlns:a16="http://schemas.microsoft.com/office/drawing/2014/main" id="{5125FBBA-5F54-586A-81FC-5C7D3628259D}"/>
              </a:ext>
            </a:extLst>
          </p:cNvPr>
          <p:cNvSpPr txBox="1"/>
          <p:nvPr/>
        </p:nvSpPr>
        <p:spPr>
          <a:xfrm>
            <a:off x="8048559" y="4719821"/>
            <a:ext cx="216000" cy="216000"/>
          </a:xfrm>
          <a:prstGeom prst="ellipse">
            <a:avLst/>
          </a:prstGeom>
          <a:solidFill>
            <a:srgbClr val="C00000"/>
          </a:solidFill>
        </p:spPr>
        <p:txBody>
          <a:bodyPr wrap="square" lIns="108000" tIns="0" rIns="108000" bIns="36000"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1" i="0" u="none" strike="noStrike" kern="1200" cap="none" spc="0" normalizeH="0" baseline="0" noProof="0" dirty="0">
                <a:ln>
                  <a:noFill/>
                </a:ln>
                <a:solidFill>
                  <a:schemeClr val="bg1"/>
                </a:solidFill>
                <a:effectLst/>
                <a:uLnTx/>
                <a:uFillTx/>
                <a:latin typeface="Meiryo" panose="020B0604030504040204" pitchFamily="34" charset="-128"/>
                <a:ea typeface="Meiryo" panose="020B0604030504040204" pitchFamily="34" charset="-128"/>
              </a:rPr>
              <a:t>1</a:t>
            </a:r>
            <a:endParaRPr kumimoji="1" lang="ja-JP" altLang="en-US" sz="1050" b="1" i="0" u="none" strike="noStrike" kern="1200" cap="none" spc="0" normalizeH="0" baseline="0" noProof="0" dirty="0">
              <a:ln>
                <a:noFill/>
              </a:ln>
              <a:solidFill>
                <a:schemeClr val="bg1"/>
              </a:solidFill>
              <a:effectLst/>
              <a:uLnTx/>
              <a:uFillTx/>
              <a:latin typeface="Meiryo" panose="020B0604030504040204" pitchFamily="34" charset="-128"/>
              <a:ea typeface="Meiryo" panose="020B0604030504040204" pitchFamily="34" charset="-128"/>
            </a:endParaRPr>
          </a:p>
        </p:txBody>
      </p:sp>
      <p:sp>
        <p:nvSpPr>
          <p:cNvPr id="365" name="テキスト ボックス 364">
            <a:extLst>
              <a:ext uri="{FF2B5EF4-FFF2-40B4-BE49-F238E27FC236}">
                <a16:creationId xmlns:a16="http://schemas.microsoft.com/office/drawing/2014/main" id="{D0ADD4F4-1CF4-D031-8D28-EE648E69F0DC}"/>
              </a:ext>
            </a:extLst>
          </p:cNvPr>
          <p:cNvSpPr txBox="1"/>
          <p:nvPr/>
        </p:nvSpPr>
        <p:spPr>
          <a:xfrm>
            <a:off x="8913533" y="4373746"/>
            <a:ext cx="615553" cy="430887"/>
          </a:xfrm>
          <a:prstGeom prst="rect">
            <a:avLst/>
          </a:prstGeom>
          <a:noFill/>
        </p:spPr>
        <p:txBody>
          <a:bodyPr wrap="square" lIns="0" r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050">
                <a:solidFill>
                  <a:srgbClr val="C00000"/>
                </a:solidFill>
                <a:latin typeface="Meiryo" panose="020B0604030504040204" pitchFamily="34" charset="-128"/>
                <a:ea typeface="Meiryo" panose="020B0604030504040204" pitchFamily="34" charset="-128"/>
              </a:rPr>
              <a:t>通知</a:t>
            </a:r>
            <a:endParaRPr lang="en-US" altLang="ja-JP" sz="1050" dirty="0">
              <a:solidFill>
                <a:srgbClr val="C00000"/>
              </a:solidFill>
              <a:latin typeface="Meiryo" panose="020B0604030504040204" pitchFamily="34" charset="-128"/>
              <a:ea typeface="Meiryo" panose="020B0604030504040204" pitchFamily="34"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050">
                <a:solidFill>
                  <a:srgbClr val="C00000"/>
                </a:solidFill>
                <a:latin typeface="Meiryo" panose="020B0604030504040204" pitchFamily="34" charset="-128"/>
                <a:ea typeface="Meiryo" panose="020B0604030504040204" pitchFamily="34" charset="-128"/>
              </a:rPr>
              <a:t>カウント</a:t>
            </a:r>
            <a:endParaRPr kumimoji="1" lang="ja-JP" altLang="en-US" sz="1050" i="0" u="none" strike="noStrike" kern="1200" cap="none" spc="0" normalizeH="0" baseline="0" noProof="0" dirty="0">
              <a:ln>
                <a:noFill/>
              </a:ln>
              <a:solidFill>
                <a:srgbClr val="C00000"/>
              </a:solidFill>
              <a:effectLst/>
              <a:uLnTx/>
              <a:uFillTx/>
              <a:latin typeface="Meiryo" panose="020B0604030504040204" pitchFamily="34" charset="-128"/>
              <a:ea typeface="Meiryo" panose="020B0604030504040204" pitchFamily="34" charset="-128"/>
            </a:endParaRPr>
          </a:p>
        </p:txBody>
      </p:sp>
      <p:sp>
        <p:nvSpPr>
          <p:cNvPr id="366" name="テキスト ボックス 365">
            <a:extLst>
              <a:ext uri="{FF2B5EF4-FFF2-40B4-BE49-F238E27FC236}">
                <a16:creationId xmlns:a16="http://schemas.microsoft.com/office/drawing/2014/main" id="{0E560824-D321-63CC-556A-C3208235587D}"/>
              </a:ext>
            </a:extLst>
          </p:cNvPr>
          <p:cNvSpPr txBox="1"/>
          <p:nvPr/>
        </p:nvSpPr>
        <p:spPr>
          <a:xfrm>
            <a:off x="9108874" y="4719821"/>
            <a:ext cx="216000" cy="216000"/>
          </a:xfrm>
          <a:prstGeom prst="ellipse">
            <a:avLst/>
          </a:prstGeom>
          <a:solidFill>
            <a:srgbClr val="C00000"/>
          </a:solidFill>
        </p:spPr>
        <p:txBody>
          <a:bodyPr wrap="square" lIns="108000" tIns="0" rIns="108000" bIns="36000"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050" b="1" dirty="0">
                <a:solidFill>
                  <a:schemeClr val="bg1"/>
                </a:solidFill>
                <a:latin typeface="Meiryo" panose="020B0604030504040204" pitchFamily="34" charset="-128"/>
                <a:ea typeface="Meiryo" panose="020B0604030504040204" pitchFamily="34" charset="-128"/>
              </a:rPr>
              <a:t>2</a:t>
            </a:r>
            <a:endParaRPr kumimoji="1" lang="ja-JP" altLang="en-US" sz="1050" b="1" i="0" u="none" strike="noStrike" kern="1200" cap="none" spc="0" normalizeH="0" baseline="0" noProof="0" dirty="0">
              <a:ln>
                <a:noFill/>
              </a:ln>
              <a:solidFill>
                <a:schemeClr val="bg1"/>
              </a:solidFill>
              <a:effectLst/>
              <a:uLnTx/>
              <a:uFillTx/>
              <a:latin typeface="Meiryo" panose="020B0604030504040204" pitchFamily="34" charset="-128"/>
              <a:ea typeface="Meiryo" panose="020B0604030504040204" pitchFamily="34" charset="-128"/>
            </a:endParaRPr>
          </a:p>
        </p:txBody>
      </p:sp>
      <p:sp>
        <p:nvSpPr>
          <p:cNvPr id="367" name="テキスト ボックス 366">
            <a:extLst>
              <a:ext uri="{FF2B5EF4-FFF2-40B4-BE49-F238E27FC236}">
                <a16:creationId xmlns:a16="http://schemas.microsoft.com/office/drawing/2014/main" id="{F7E5AF7B-1A18-0CFF-3E36-CE92C251069F}"/>
              </a:ext>
            </a:extLst>
          </p:cNvPr>
          <p:cNvSpPr txBox="1"/>
          <p:nvPr/>
        </p:nvSpPr>
        <p:spPr>
          <a:xfrm>
            <a:off x="9973848" y="4373746"/>
            <a:ext cx="615553" cy="430887"/>
          </a:xfrm>
          <a:prstGeom prst="rect">
            <a:avLst/>
          </a:prstGeom>
          <a:noFill/>
        </p:spPr>
        <p:txBody>
          <a:bodyPr wrap="square" lIns="0" r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050">
                <a:solidFill>
                  <a:srgbClr val="C00000"/>
                </a:solidFill>
                <a:latin typeface="Meiryo" panose="020B0604030504040204" pitchFamily="34" charset="-128"/>
                <a:ea typeface="Meiryo" panose="020B0604030504040204" pitchFamily="34" charset="-128"/>
              </a:rPr>
              <a:t>通知</a:t>
            </a:r>
            <a:endParaRPr lang="en-US" altLang="ja-JP" sz="1050" dirty="0">
              <a:solidFill>
                <a:srgbClr val="C00000"/>
              </a:solidFill>
              <a:latin typeface="Meiryo" panose="020B0604030504040204" pitchFamily="34" charset="-128"/>
              <a:ea typeface="Meiryo" panose="020B0604030504040204" pitchFamily="34"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050">
                <a:solidFill>
                  <a:srgbClr val="C00000"/>
                </a:solidFill>
                <a:latin typeface="Meiryo" panose="020B0604030504040204" pitchFamily="34" charset="-128"/>
                <a:ea typeface="Meiryo" panose="020B0604030504040204" pitchFamily="34" charset="-128"/>
              </a:rPr>
              <a:t>カウント</a:t>
            </a:r>
            <a:endParaRPr kumimoji="1" lang="ja-JP" altLang="en-US" sz="1050" i="0" u="none" strike="noStrike" kern="1200" cap="none" spc="0" normalizeH="0" baseline="0" noProof="0" dirty="0">
              <a:ln>
                <a:noFill/>
              </a:ln>
              <a:solidFill>
                <a:srgbClr val="C00000"/>
              </a:solidFill>
              <a:effectLst/>
              <a:uLnTx/>
              <a:uFillTx/>
              <a:latin typeface="Meiryo" panose="020B0604030504040204" pitchFamily="34" charset="-128"/>
              <a:ea typeface="Meiryo" panose="020B0604030504040204" pitchFamily="34" charset="-128"/>
            </a:endParaRPr>
          </a:p>
        </p:txBody>
      </p:sp>
      <p:sp>
        <p:nvSpPr>
          <p:cNvPr id="368" name="テキスト ボックス 367">
            <a:extLst>
              <a:ext uri="{FF2B5EF4-FFF2-40B4-BE49-F238E27FC236}">
                <a16:creationId xmlns:a16="http://schemas.microsoft.com/office/drawing/2014/main" id="{7C0B2924-F2A6-4EC0-7DA0-C610F7FC8EA0}"/>
              </a:ext>
            </a:extLst>
          </p:cNvPr>
          <p:cNvSpPr txBox="1"/>
          <p:nvPr/>
        </p:nvSpPr>
        <p:spPr>
          <a:xfrm>
            <a:off x="10169189" y="4719821"/>
            <a:ext cx="216000" cy="216000"/>
          </a:xfrm>
          <a:prstGeom prst="ellipse">
            <a:avLst/>
          </a:prstGeom>
          <a:solidFill>
            <a:srgbClr val="C00000"/>
          </a:solidFill>
        </p:spPr>
        <p:txBody>
          <a:bodyPr wrap="square" lIns="108000" tIns="0" rIns="108000" bIns="36000"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050" b="1" dirty="0">
                <a:solidFill>
                  <a:schemeClr val="bg1"/>
                </a:solidFill>
                <a:latin typeface="Meiryo" panose="020B0604030504040204" pitchFamily="34" charset="-128"/>
                <a:ea typeface="Meiryo" panose="020B0604030504040204" pitchFamily="34" charset="-128"/>
              </a:rPr>
              <a:t>3</a:t>
            </a:r>
            <a:endParaRPr kumimoji="1" lang="ja-JP" altLang="en-US" sz="1050" b="1" i="0" u="none" strike="noStrike" kern="1200" cap="none" spc="0" normalizeH="0" baseline="0" noProof="0" dirty="0">
              <a:ln>
                <a:noFill/>
              </a:ln>
              <a:solidFill>
                <a:schemeClr val="bg1"/>
              </a:solidFill>
              <a:effectLst/>
              <a:uLnTx/>
              <a:uFillTx/>
              <a:latin typeface="Meiryo" panose="020B0604030504040204" pitchFamily="34" charset="-128"/>
              <a:ea typeface="Meiryo" panose="020B0604030504040204" pitchFamily="34" charset="-128"/>
            </a:endParaRPr>
          </a:p>
        </p:txBody>
      </p:sp>
      <p:sp>
        <p:nvSpPr>
          <p:cNvPr id="374" name="テキスト ボックス 373">
            <a:extLst>
              <a:ext uri="{FF2B5EF4-FFF2-40B4-BE49-F238E27FC236}">
                <a16:creationId xmlns:a16="http://schemas.microsoft.com/office/drawing/2014/main" id="{5477F8B4-32C4-EB13-7829-3EE11503296B}"/>
              </a:ext>
            </a:extLst>
          </p:cNvPr>
          <p:cNvSpPr txBox="1"/>
          <p:nvPr/>
        </p:nvSpPr>
        <p:spPr>
          <a:xfrm>
            <a:off x="4137377" y="4944150"/>
            <a:ext cx="960390" cy="215444"/>
          </a:xfrm>
          <a:prstGeom prst="rect">
            <a:avLst/>
          </a:prstGeom>
          <a:noFill/>
        </p:spPr>
        <p:txBody>
          <a:bodyPr wrap="square" lIns="0" rIns="0"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en-US" altLang="ja-JP" sz="800" dirty="0">
                <a:solidFill>
                  <a:srgbClr val="C00000"/>
                </a:solidFill>
                <a:latin typeface="Meiryo" panose="020B0604030504040204" pitchFamily="34" charset="-128"/>
                <a:ea typeface="Meiryo" panose="020B0604030504040204" pitchFamily="34" charset="-128"/>
              </a:rPr>
              <a:t>※13</a:t>
            </a:r>
            <a:r>
              <a:rPr lang="ja-JP" altLang="en-US" sz="800" dirty="0">
                <a:solidFill>
                  <a:srgbClr val="C00000"/>
                </a:solidFill>
                <a:latin typeface="Meiryo" panose="020B0604030504040204" pitchFamily="34" charset="-128"/>
                <a:ea typeface="Meiryo" panose="020B0604030504040204" pitchFamily="34" charset="-128"/>
              </a:rPr>
              <a:t>分以内に１件</a:t>
            </a:r>
            <a:endParaRPr kumimoji="1" lang="ja-JP" altLang="en-US" sz="800" i="0" u="none" strike="noStrike" kern="1200" cap="none" spc="0" normalizeH="0" baseline="0" noProof="0" dirty="0">
              <a:ln>
                <a:noFill/>
              </a:ln>
              <a:solidFill>
                <a:srgbClr val="C00000"/>
              </a:solidFill>
              <a:effectLst/>
              <a:uLnTx/>
              <a:uFillTx/>
              <a:latin typeface="Meiryo" panose="020B0604030504040204" pitchFamily="34" charset="-128"/>
              <a:ea typeface="Meiryo" panose="020B0604030504040204" pitchFamily="34" charset="-128"/>
            </a:endParaRPr>
          </a:p>
        </p:txBody>
      </p:sp>
      <p:sp>
        <p:nvSpPr>
          <p:cNvPr id="3" name="正方形/長方形 2">
            <a:extLst>
              <a:ext uri="{FF2B5EF4-FFF2-40B4-BE49-F238E27FC236}">
                <a16:creationId xmlns:a16="http://schemas.microsoft.com/office/drawing/2014/main" id="{063AD82D-B815-4AA5-B389-DDB373F84E45}"/>
              </a:ext>
            </a:extLst>
          </p:cNvPr>
          <p:cNvSpPr/>
          <p:nvPr/>
        </p:nvSpPr>
        <p:spPr>
          <a:xfrm>
            <a:off x="-13149" y="6761481"/>
            <a:ext cx="12192000" cy="10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メイリオ" panose="020B0604030504040204" pitchFamily="50" charset="-128"/>
              <a:cs typeface="+mn-cs"/>
            </a:endParaRPr>
          </a:p>
        </p:txBody>
      </p:sp>
      <p:sp>
        <p:nvSpPr>
          <p:cNvPr id="65" name="正方形/長方形 64">
            <a:extLst>
              <a:ext uri="{FF2B5EF4-FFF2-40B4-BE49-F238E27FC236}">
                <a16:creationId xmlns:a16="http://schemas.microsoft.com/office/drawing/2014/main" id="{F09130A3-D7AA-4C1F-B7E2-F6231D79D410}"/>
              </a:ext>
            </a:extLst>
          </p:cNvPr>
          <p:cNvSpPr/>
          <p:nvPr/>
        </p:nvSpPr>
        <p:spPr>
          <a:xfrm>
            <a:off x="53268" y="6747621"/>
            <a:ext cx="1771319" cy="107722"/>
          </a:xfrm>
          <a:prstGeom prst="rect">
            <a:avLst/>
          </a:prstGeom>
        </p:spPr>
        <p:txBody>
          <a:bodyPr wrap="none" lIns="0" tIns="0" rIns="0" bIns="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7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Meiryo" panose="020B0604030504040204" pitchFamily="34" charset="-128"/>
                <a:ea typeface="Meiryo" panose="020B0604030504040204" pitchFamily="34" charset="-128"/>
                <a:cs typeface="Times New Roman" panose="02020603050405020304" pitchFamily="18" charset="0"/>
              </a:rPr>
              <a:t>Copyright© 2020</a:t>
            </a:r>
            <a:r>
              <a:rPr kumimoji="1" lang="ja-JP" altLang="en-US" sz="7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Meiryo" panose="020B0604030504040204" pitchFamily="34" charset="-128"/>
                <a:ea typeface="Meiryo" panose="020B0604030504040204" pitchFamily="34" charset="-128"/>
                <a:cs typeface="Times New Roman" panose="02020603050405020304" pitchFamily="18" charset="0"/>
              </a:rPr>
              <a:t>　</a:t>
            </a:r>
            <a:r>
              <a:rPr kumimoji="1" lang="en-US" altLang="ja-JP" sz="700" b="0" i="0" u="none" strike="noStrike" kern="1200" cap="none" spc="0" normalizeH="0" baseline="0" noProof="0" dirty="0" err="1">
                <a:ln>
                  <a:noFill/>
                </a:ln>
                <a:solidFill>
                  <a:prstClr val="white"/>
                </a:solidFill>
                <a:effectLst>
                  <a:outerShdw blurRad="38100" dist="38100" dir="2700000" algn="tl">
                    <a:srgbClr val="000000">
                      <a:alpha val="43137"/>
                    </a:srgbClr>
                  </a:outerShdw>
                </a:effectLst>
                <a:uLnTx/>
                <a:uFillTx/>
                <a:latin typeface="Meiryo" panose="020B0604030504040204" pitchFamily="34" charset="-128"/>
                <a:ea typeface="Meiryo" panose="020B0604030504040204" pitchFamily="34" charset="-128"/>
                <a:cs typeface="Times New Roman" panose="02020603050405020304" pitchFamily="18" charset="0"/>
              </a:rPr>
              <a:t>TowerHeartSolutions</a:t>
            </a:r>
            <a:endParaRPr kumimoji="1" lang="ja-JP" altLang="en-US" sz="7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Meiryo" panose="020B0604030504040204" pitchFamily="34" charset="-128"/>
              <a:ea typeface="Meiryo" panose="020B0604030504040204" pitchFamily="34" charset="-128"/>
              <a:cs typeface="Times New Roman" panose="02020603050405020304" pitchFamily="18" charset="0"/>
            </a:endParaRPr>
          </a:p>
        </p:txBody>
      </p:sp>
      <p:sp>
        <p:nvSpPr>
          <p:cNvPr id="2" name="正方形/長方形 1">
            <a:extLst>
              <a:ext uri="{FF2B5EF4-FFF2-40B4-BE49-F238E27FC236}">
                <a16:creationId xmlns:a16="http://schemas.microsoft.com/office/drawing/2014/main" id="{6711D6C8-4069-5048-7DC7-F25CB802E988}"/>
              </a:ext>
            </a:extLst>
          </p:cNvPr>
          <p:cNvSpPr/>
          <p:nvPr/>
        </p:nvSpPr>
        <p:spPr>
          <a:xfrm>
            <a:off x="1072274" y="57764"/>
            <a:ext cx="666849" cy="184666"/>
          </a:xfrm>
          <a:prstGeom prst="rect">
            <a:avLst/>
          </a:prstGeom>
        </p:spPr>
        <p:txBody>
          <a:bodyPr wrap="none" lIns="0" tIns="0" rIns="0" bIns="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100" normalizeH="0" noProof="0">
                <a:ln>
                  <a:noFill/>
                </a:ln>
                <a:solidFill>
                  <a:srgbClr val="4F81BD"/>
                </a:solidFill>
                <a:effectLst/>
                <a:uLnTx/>
                <a:uFillTx/>
                <a:latin typeface="Meiryo" panose="020B0604030504040204" pitchFamily="34" charset="-128"/>
                <a:ea typeface="Meiryo" panose="020B0604030504040204" pitchFamily="34" charset="-128"/>
              </a:rPr>
              <a:t>導入事例</a:t>
            </a:r>
            <a:endParaRPr kumimoji="1" lang="ja-JP" altLang="en-US" sz="1200" b="1" i="0" u="none" strike="noStrike" kern="1200" cap="none" spc="100" normalizeH="0" noProof="0" dirty="0">
              <a:ln>
                <a:noFill/>
              </a:ln>
              <a:solidFill>
                <a:srgbClr val="4F81BD"/>
              </a:solidFill>
              <a:effectLst/>
              <a:uLnTx/>
              <a:uFillTx/>
              <a:latin typeface="Meiryo" panose="020B0604030504040204" pitchFamily="34" charset="-128"/>
              <a:ea typeface="Meiryo" panose="020B0604030504040204" pitchFamily="34" charset="-128"/>
            </a:endParaRPr>
          </a:p>
        </p:txBody>
      </p:sp>
      <p:sp>
        <p:nvSpPr>
          <p:cNvPr id="102" name="正方形/長方形 101">
            <a:extLst>
              <a:ext uri="{FF2B5EF4-FFF2-40B4-BE49-F238E27FC236}">
                <a16:creationId xmlns:a16="http://schemas.microsoft.com/office/drawing/2014/main" id="{4726A368-621D-47A3-9E6E-458A482B920F}"/>
              </a:ext>
            </a:extLst>
          </p:cNvPr>
          <p:cNvSpPr/>
          <p:nvPr/>
        </p:nvSpPr>
        <p:spPr>
          <a:xfrm flipV="1">
            <a:off x="226209" y="616528"/>
            <a:ext cx="11592000" cy="57600"/>
          </a:xfrm>
          <a:prstGeom prst="rect">
            <a:avLst/>
          </a:prstGeom>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dirty="0">
              <a:ln>
                <a:noFill/>
              </a:ln>
              <a:solidFill>
                <a:prstClr val="white"/>
              </a:solidFill>
              <a:effectLst/>
              <a:uLnTx/>
              <a:uFillTx/>
              <a:latin typeface="Meiryo" panose="020B0604030504040204" pitchFamily="34" charset="-128"/>
              <a:ea typeface="Meiryo" panose="020B0604030504040204" pitchFamily="34" charset="-128"/>
            </a:endParaRPr>
          </a:p>
        </p:txBody>
      </p:sp>
      <p:pic>
        <p:nvPicPr>
          <p:cNvPr id="323" name="図 322" descr="文字が書かれている&#10;&#10;中程度の精度で自動的に生成された説明">
            <a:extLst>
              <a:ext uri="{FF2B5EF4-FFF2-40B4-BE49-F238E27FC236}">
                <a16:creationId xmlns:a16="http://schemas.microsoft.com/office/drawing/2014/main" id="{1E9E32BB-3E99-CC5E-43DF-69F847573D62}"/>
              </a:ext>
            </a:extLst>
          </p:cNvPr>
          <p:cNvPicPr>
            <a:picLocks noChangeAspect="1"/>
          </p:cNvPicPr>
          <p:nvPr/>
        </p:nvPicPr>
        <p:blipFill>
          <a:blip r:embed="rId9" cstate="print">
            <a:extLst>
              <a:ext uri="{28A0092B-C50C-407E-A947-70E740481C1C}">
                <a14:useLocalDpi xmlns:a14="http://schemas.microsoft.com/office/drawing/2010/main"/>
              </a:ext>
            </a:extLst>
          </a:blip>
          <a:stretch>
            <a:fillRect/>
          </a:stretch>
        </p:blipFill>
        <p:spPr>
          <a:xfrm>
            <a:off x="323130" y="53108"/>
            <a:ext cx="651378" cy="517483"/>
          </a:xfrm>
          <a:prstGeom prst="rect">
            <a:avLst/>
          </a:prstGeom>
        </p:spPr>
      </p:pic>
      <p:sp>
        <p:nvSpPr>
          <p:cNvPr id="4" name="正方形/長方形 3">
            <a:extLst>
              <a:ext uri="{FF2B5EF4-FFF2-40B4-BE49-F238E27FC236}">
                <a16:creationId xmlns:a16="http://schemas.microsoft.com/office/drawing/2014/main" id="{B48AC075-1B09-319C-55FD-9188F5351A59}"/>
              </a:ext>
            </a:extLst>
          </p:cNvPr>
          <p:cNvSpPr/>
          <p:nvPr/>
        </p:nvSpPr>
        <p:spPr>
          <a:xfrm>
            <a:off x="974508" y="205613"/>
            <a:ext cx="6275122" cy="461665"/>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a:ln>
                  <a:noFill/>
                </a:ln>
                <a:solidFill>
                  <a:prstClr val="black">
                    <a:lumMod val="65000"/>
                    <a:lumOff val="35000"/>
                  </a:prstClr>
                </a:solidFill>
                <a:effectLst/>
                <a:uLnTx/>
                <a:uFillTx/>
                <a:latin typeface="Meiryo" panose="020B0604030504040204" pitchFamily="34" charset="-128"/>
                <a:ea typeface="Meiryo" panose="020B0604030504040204" pitchFamily="34" charset="-128"/>
              </a:rPr>
              <a:t>気象情報のモニタリング</a:t>
            </a:r>
            <a:endParaRPr kumimoji="1" lang="ja-JP" altLang="en-US" sz="2400" b="1" i="0" u="none" strike="noStrike" kern="1200" cap="none" spc="0" normalizeH="0" baseline="0" noProof="0" dirty="0">
              <a:ln>
                <a:noFill/>
              </a:ln>
              <a:solidFill>
                <a:prstClr val="black">
                  <a:lumMod val="65000"/>
                  <a:lumOff val="35000"/>
                </a:prstClr>
              </a:solidFill>
              <a:effectLst/>
              <a:uLnTx/>
              <a:uFillTx/>
              <a:latin typeface="Meiryo" panose="020B0604030504040204" pitchFamily="34" charset="-128"/>
              <a:ea typeface="Meiryo" panose="020B0604030504040204" pitchFamily="34" charset="-128"/>
            </a:endParaRPr>
          </a:p>
        </p:txBody>
      </p:sp>
      <p:sp>
        <p:nvSpPr>
          <p:cNvPr id="7" name="テキスト ボックス 6">
            <a:extLst>
              <a:ext uri="{FF2B5EF4-FFF2-40B4-BE49-F238E27FC236}">
                <a16:creationId xmlns:a16="http://schemas.microsoft.com/office/drawing/2014/main" id="{AC9BB962-84F8-B992-ECA4-52B57E8D5E1C}"/>
              </a:ext>
            </a:extLst>
          </p:cNvPr>
          <p:cNvSpPr txBox="1"/>
          <p:nvPr/>
        </p:nvSpPr>
        <p:spPr>
          <a:xfrm>
            <a:off x="9529086" y="71832"/>
            <a:ext cx="2301132" cy="476726"/>
          </a:xfrm>
          <a:prstGeom prst="roundRect">
            <a:avLst/>
          </a:prstGeom>
          <a:solidFill>
            <a:srgbClr val="4F81BD">
              <a:alpha val="20000"/>
            </a:srgbClr>
          </a:solidFill>
        </p:spPr>
        <p:txBody>
          <a:bodyPr wrap="square" tIns="0" bIns="0" rtlCol="0">
            <a:spAutoFit/>
          </a:bodyPr>
          <a:lstStyle/>
          <a:p>
            <a:r>
              <a:rPr kumimoji="1" lang="ja-JP" altLang="en-US" sz="1400" b="1" dirty="0">
                <a:solidFill>
                  <a:srgbClr val="404040"/>
                </a:solidFill>
                <a:latin typeface="Meiryo" panose="020B0604030504040204" pitchFamily="34" charset="-128"/>
                <a:ea typeface="Meiryo" panose="020B0604030504040204" pitchFamily="34" charset="-128"/>
              </a:rPr>
              <a:t>事例</a:t>
            </a:r>
            <a:r>
              <a:rPr kumimoji="1" lang="en-US" altLang="ja-JP" sz="1400" b="1" dirty="0">
                <a:solidFill>
                  <a:srgbClr val="404040"/>
                </a:solidFill>
                <a:latin typeface="Meiryo" panose="020B0604030504040204" pitchFamily="34" charset="-128"/>
                <a:ea typeface="Meiryo" panose="020B0604030504040204" pitchFamily="34" charset="-128"/>
              </a:rPr>
              <a:t>No</a:t>
            </a:r>
            <a:r>
              <a:rPr lang="en-US" altLang="ja-JP" sz="1400" b="1" dirty="0">
                <a:solidFill>
                  <a:srgbClr val="404040"/>
                </a:solidFill>
                <a:latin typeface="Meiryo" panose="020B0604030504040204" pitchFamily="34" charset="-128"/>
                <a:ea typeface="Meiryo" panose="020B0604030504040204" pitchFamily="34" charset="-128"/>
              </a:rPr>
              <a:t>.54</a:t>
            </a:r>
          </a:p>
          <a:p>
            <a:r>
              <a:rPr lang="ja-JP" altLang="en-US" sz="1400" b="1">
                <a:solidFill>
                  <a:srgbClr val="404040"/>
                </a:solidFill>
                <a:latin typeface="Meiryo" panose="020B0604030504040204" pitchFamily="34" charset="-128"/>
                <a:ea typeface="Meiryo" panose="020B0604030504040204" pitchFamily="34" charset="-128"/>
              </a:rPr>
              <a:t>設備管理会社／売上</a:t>
            </a:r>
            <a:r>
              <a:rPr lang="en-US" altLang="ja-JP" sz="1400" b="1" dirty="0">
                <a:solidFill>
                  <a:srgbClr val="404040"/>
                </a:solidFill>
                <a:latin typeface="Meiryo" panose="020B0604030504040204" pitchFamily="34" charset="-128"/>
                <a:ea typeface="Meiryo" panose="020B0604030504040204" pitchFamily="34" charset="-128"/>
              </a:rPr>
              <a:t>20億</a:t>
            </a:r>
            <a:endParaRPr kumimoji="1" lang="ja-JP" altLang="en-US" sz="1400" b="1" dirty="0">
              <a:solidFill>
                <a:srgbClr val="404040"/>
              </a:solidFill>
              <a:latin typeface="Meiryo" panose="020B0604030504040204" pitchFamily="34" charset="-128"/>
              <a:ea typeface="Meiryo" panose="020B0604030504040204" pitchFamily="34" charset="-128"/>
            </a:endParaRPr>
          </a:p>
        </p:txBody>
      </p:sp>
      <p:sp>
        <p:nvSpPr>
          <p:cNvPr id="8" name="テキスト ボックス 7">
            <a:extLst>
              <a:ext uri="{FF2B5EF4-FFF2-40B4-BE49-F238E27FC236}">
                <a16:creationId xmlns:a16="http://schemas.microsoft.com/office/drawing/2014/main" id="{F48B25F3-81A3-7E5A-3F9C-7C07CEFD1195}"/>
              </a:ext>
            </a:extLst>
          </p:cNvPr>
          <p:cNvSpPr txBox="1"/>
          <p:nvPr/>
        </p:nvSpPr>
        <p:spPr>
          <a:xfrm>
            <a:off x="397141" y="920702"/>
            <a:ext cx="6056076" cy="1328814"/>
          </a:xfrm>
          <a:prstGeom prst="roundRect">
            <a:avLst/>
          </a:prstGeom>
          <a:solidFill>
            <a:srgbClr val="F3F7F8"/>
          </a:solidFill>
        </p:spPr>
        <p:txBody>
          <a:bodyPr wrap="square" lIns="72000" tIns="360000" rIns="72000" bIns="72000" rtlCol="0">
            <a:spAutoFit/>
          </a:bodyPr>
          <a:lstStyle>
            <a:defPPr>
              <a:defRPr lang="ja-JP"/>
            </a:defPPr>
            <a:lvl1pPr marL="171450" indent="-171450">
              <a:lnSpc>
                <a:spcPct val="120000"/>
              </a:lnSpc>
              <a:buFont typeface="Arial" panose="020B0604020202020204" pitchFamily="34" charset="0"/>
              <a:buChar char="•"/>
              <a:defRPr sz="1400">
                <a:solidFill>
                  <a:srgbClr val="404040"/>
                </a:solidFill>
              </a:defRPr>
            </a:lvl1pPr>
          </a:lstStyle>
          <a:p>
            <a:r>
              <a:rPr lang="ja-JP" altLang="en-US" dirty="0">
                <a:latin typeface="Meiryo" panose="020B0604030504040204" pitchFamily="34" charset="-128"/>
                <a:ea typeface="Meiryo" panose="020B0604030504040204" pitchFamily="34" charset="-128"/>
              </a:rPr>
              <a:t>気象悪化予測時に管理施設へ待機の為、出社する必要がある。</a:t>
            </a:r>
          </a:p>
          <a:p>
            <a:r>
              <a:rPr lang="ja-JP" altLang="en-US" dirty="0">
                <a:latin typeface="Meiryo" panose="020B0604030504040204" pitchFamily="34" charset="-128"/>
                <a:ea typeface="Meiryo" panose="020B0604030504040204" pitchFamily="34" charset="-128"/>
              </a:rPr>
              <a:t>夜中でも</a:t>
            </a:r>
            <a:r>
              <a:rPr lang="ja-JP" altLang="en-US" b="1" dirty="0">
                <a:solidFill>
                  <a:srgbClr val="C00000"/>
                </a:solidFill>
                <a:latin typeface="Meiryo" panose="020B0604030504040204" pitchFamily="34" charset="-128"/>
                <a:ea typeface="Meiryo" panose="020B0604030504040204" pitchFamily="34" charset="-128"/>
              </a:rPr>
              <a:t>メールが３回届いたら出社</a:t>
            </a:r>
            <a:r>
              <a:rPr lang="ja-JP" altLang="en-US" dirty="0">
                <a:latin typeface="Meiryo" panose="020B0604030504040204" pitchFamily="34" charset="-128"/>
                <a:ea typeface="Meiryo" panose="020B0604030504040204" pitchFamily="34" charset="-128"/>
              </a:rPr>
              <a:t>が必要になるが、</a:t>
            </a:r>
            <a:r>
              <a:rPr lang="ja-JP" altLang="en-US" b="1" dirty="0">
                <a:solidFill>
                  <a:srgbClr val="C00000"/>
                </a:solidFill>
                <a:latin typeface="Meiryo" panose="020B0604030504040204" pitchFamily="34" charset="-128"/>
                <a:ea typeface="Meiryo" panose="020B0604030504040204" pitchFamily="34" charset="-128"/>
              </a:rPr>
              <a:t>就寝時間も含め目視確認では複雑で気付けない</a:t>
            </a:r>
            <a:r>
              <a:rPr lang="ja-JP" altLang="en-US" dirty="0">
                <a:latin typeface="Meiryo" panose="020B0604030504040204" pitchFamily="34" charset="-128"/>
                <a:ea typeface="Meiryo" panose="020B0604030504040204" pitchFamily="34" charset="-128"/>
              </a:rPr>
              <a:t>ことがあって解決策に悩んでいた。</a:t>
            </a:r>
          </a:p>
        </p:txBody>
      </p:sp>
      <p:sp>
        <p:nvSpPr>
          <p:cNvPr id="22" name="テキスト ボックス 21">
            <a:extLst>
              <a:ext uri="{FF2B5EF4-FFF2-40B4-BE49-F238E27FC236}">
                <a16:creationId xmlns:a16="http://schemas.microsoft.com/office/drawing/2014/main" id="{183C703B-E37C-0140-0F37-509B17A10449}"/>
              </a:ext>
            </a:extLst>
          </p:cNvPr>
          <p:cNvSpPr txBox="1"/>
          <p:nvPr/>
        </p:nvSpPr>
        <p:spPr>
          <a:xfrm>
            <a:off x="6860515" y="886699"/>
            <a:ext cx="4935160" cy="1900886"/>
          </a:xfrm>
          <a:prstGeom prst="roundRect">
            <a:avLst/>
          </a:prstGeom>
          <a:solidFill>
            <a:srgbClr val="F3F7F8"/>
          </a:solidFill>
        </p:spPr>
        <p:txBody>
          <a:bodyPr wrap="square" lIns="72000" tIns="360000" rIns="72000" bIns="72000" rtlCol="0">
            <a:spAutoFit/>
          </a:bodyPr>
          <a:lstStyle>
            <a:defPPr>
              <a:defRPr lang="ja-JP"/>
            </a:defPPr>
            <a:lvl1pPr marL="171450" indent="-171450">
              <a:lnSpc>
                <a:spcPct val="120000"/>
              </a:lnSpc>
              <a:buFont typeface="Arial" panose="020B0604020202020204" pitchFamily="34" charset="0"/>
              <a:buChar char="•"/>
              <a:defRPr sz="1400">
                <a:solidFill>
                  <a:srgbClr val="404040"/>
                </a:solidFill>
              </a:defRPr>
            </a:lvl1pPr>
          </a:lstStyle>
          <a:p>
            <a:r>
              <a:rPr lang="ja-JP" altLang="en-US" dirty="0">
                <a:latin typeface="Meiryo" panose="020B0604030504040204" pitchFamily="34" charset="-128"/>
                <a:ea typeface="Meiryo" panose="020B0604030504040204" pitchFamily="34" charset="-128"/>
              </a:rPr>
              <a:t>同一メールが複数来たときのみ電話発信させるなどのメルコル特有の機能を活用して、</a:t>
            </a:r>
            <a:r>
              <a:rPr lang="ja-JP" altLang="en-US" b="1" dirty="0">
                <a:solidFill>
                  <a:srgbClr val="C00000"/>
                </a:solidFill>
                <a:latin typeface="Meiryo" panose="020B0604030504040204" pitchFamily="34" charset="-128"/>
                <a:ea typeface="Meiryo" panose="020B0604030504040204" pitchFamily="34" charset="-128"/>
              </a:rPr>
              <a:t>出社が必要な時だけ電話が鳴るように設定し導入</a:t>
            </a:r>
            <a:r>
              <a:rPr lang="ja-JP" altLang="en-US" dirty="0">
                <a:latin typeface="Meiryo" panose="020B0604030504040204" pitchFamily="34" charset="-128"/>
                <a:ea typeface="Meiryo" panose="020B0604030504040204" pitchFamily="34" charset="-128"/>
              </a:rPr>
              <a:t>、管理が楽になりました。</a:t>
            </a:r>
            <a:endParaRPr lang="en-US" altLang="ja-JP" dirty="0">
              <a:latin typeface="Meiryo" panose="020B0604030504040204" pitchFamily="34" charset="-128"/>
              <a:ea typeface="Meiryo" panose="020B0604030504040204" pitchFamily="34" charset="-128"/>
            </a:endParaRPr>
          </a:p>
          <a:p>
            <a:r>
              <a:rPr lang="ja-JP" altLang="en-US" dirty="0">
                <a:latin typeface="Meiryo" panose="020B0604030504040204" pitchFamily="34" charset="-128"/>
                <a:ea typeface="Meiryo" panose="020B0604030504040204" pitchFamily="34" charset="-128"/>
              </a:rPr>
              <a:t>不要なメールを気にする必要が無くなったのは大きい。また直ぐに電話が鳴るので速く認識出来る。</a:t>
            </a:r>
          </a:p>
        </p:txBody>
      </p:sp>
      <p:grpSp>
        <p:nvGrpSpPr>
          <p:cNvPr id="26" name="グループ化 25">
            <a:extLst>
              <a:ext uri="{FF2B5EF4-FFF2-40B4-BE49-F238E27FC236}">
                <a16:creationId xmlns:a16="http://schemas.microsoft.com/office/drawing/2014/main" id="{5BD36D36-CD5A-3DD9-5BB1-87A0386A9287}"/>
              </a:ext>
            </a:extLst>
          </p:cNvPr>
          <p:cNvGrpSpPr/>
          <p:nvPr/>
        </p:nvGrpSpPr>
        <p:grpSpPr>
          <a:xfrm>
            <a:off x="6518696" y="1654795"/>
            <a:ext cx="321102" cy="264298"/>
            <a:chOff x="3192478" y="3018199"/>
            <a:chExt cx="520574" cy="443620"/>
          </a:xfrm>
        </p:grpSpPr>
        <p:sp>
          <p:nvSpPr>
            <p:cNvPr id="27" name="二等辺三角形 14">
              <a:extLst>
                <a:ext uri="{FF2B5EF4-FFF2-40B4-BE49-F238E27FC236}">
                  <a16:creationId xmlns:a16="http://schemas.microsoft.com/office/drawing/2014/main" id="{70D1A155-7BB6-6E71-4F96-5A1CBBB8E3C7}"/>
                </a:ext>
              </a:extLst>
            </p:cNvPr>
            <p:cNvSpPr/>
            <p:nvPr/>
          </p:nvSpPr>
          <p:spPr>
            <a:xfrm rot="5400000">
              <a:off x="3159659" y="3051018"/>
              <a:ext cx="443620" cy="377982"/>
            </a:xfrm>
            <a:prstGeom prst="triangle">
              <a:avLst/>
            </a:prstGeom>
            <a:gradFill>
              <a:gsLst>
                <a:gs pos="100000">
                  <a:srgbClr val="B4C9E3"/>
                </a:gs>
                <a:gs pos="0">
                  <a:srgbClr val="4F81BD"/>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panose="020B0604030504040204" pitchFamily="34" charset="-128"/>
                <a:ea typeface="Meiryo" panose="020B0604030504040204" pitchFamily="34" charset="-128"/>
              </a:endParaRPr>
            </a:p>
          </p:txBody>
        </p:sp>
        <p:sp>
          <p:nvSpPr>
            <p:cNvPr id="28" name="二等辺三角形 15">
              <a:extLst>
                <a:ext uri="{FF2B5EF4-FFF2-40B4-BE49-F238E27FC236}">
                  <a16:creationId xmlns:a16="http://schemas.microsoft.com/office/drawing/2014/main" id="{96AA40F4-4093-E764-EE18-9B925EDA4DD4}"/>
                </a:ext>
              </a:extLst>
            </p:cNvPr>
            <p:cNvSpPr/>
            <p:nvPr/>
          </p:nvSpPr>
          <p:spPr>
            <a:xfrm rot="5400000">
              <a:off x="3365059" y="3094000"/>
              <a:ext cx="410801" cy="285184"/>
            </a:xfrm>
            <a:prstGeom prst="triangle">
              <a:avLst/>
            </a:prstGeom>
            <a:gradFill>
              <a:gsLst>
                <a:gs pos="100000">
                  <a:srgbClr val="B4C9E3"/>
                </a:gs>
                <a:gs pos="0">
                  <a:srgbClr val="4F81BD"/>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panose="020B0604030504040204" pitchFamily="34" charset="-128"/>
                <a:ea typeface="Meiryo" panose="020B0604030504040204" pitchFamily="34" charset="-128"/>
              </a:endParaRPr>
            </a:p>
          </p:txBody>
        </p:sp>
      </p:grpSp>
      <p:pic>
        <p:nvPicPr>
          <p:cNvPr id="29" name="図 28" descr="スーツを着た男性&#10;&#10;自動的に生成された説明">
            <a:extLst>
              <a:ext uri="{FF2B5EF4-FFF2-40B4-BE49-F238E27FC236}">
                <a16:creationId xmlns:a16="http://schemas.microsoft.com/office/drawing/2014/main" id="{50AA14AF-C646-DC93-8ADC-270157A167DF}"/>
              </a:ext>
            </a:extLst>
          </p:cNvPr>
          <p:cNvPicPr>
            <a:picLocks noChangeAspect="1"/>
          </p:cNvPicPr>
          <p:nvPr/>
        </p:nvPicPr>
        <p:blipFill>
          <a:blip r:embed="rId10" cstate="print">
            <a:extLst>
              <a:ext uri="{28A0092B-C50C-407E-A947-70E740481C1C}">
                <a14:useLocalDpi xmlns:a14="http://schemas.microsoft.com/office/drawing/2010/main"/>
              </a:ext>
            </a:extLst>
          </a:blip>
          <a:stretch>
            <a:fillRect/>
          </a:stretch>
        </p:blipFill>
        <p:spPr>
          <a:xfrm flipH="1">
            <a:off x="10793473" y="646711"/>
            <a:ext cx="917011" cy="611342"/>
          </a:xfrm>
          <a:prstGeom prst="rect">
            <a:avLst/>
          </a:prstGeom>
        </p:spPr>
      </p:pic>
      <p:sp>
        <p:nvSpPr>
          <p:cNvPr id="352" name="テキスト ボックス 351">
            <a:extLst>
              <a:ext uri="{FF2B5EF4-FFF2-40B4-BE49-F238E27FC236}">
                <a16:creationId xmlns:a16="http://schemas.microsoft.com/office/drawing/2014/main" id="{02A23501-3B8C-5551-350F-94FD316FC489}"/>
              </a:ext>
            </a:extLst>
          </p:cNvPr>
          <p:cNvSpPr txBox="1"/>
          <p:nvPr/>
        </p:nvSpPr>
        <p:spPr>
          <a:xfrm>
            <a:off x="10569766" y="3143177"/>
            <a:ext cx="615553" cy="307777"/>
          </a:xfrm>
          <a:prstGeom prst="rect">
            <a:avLst/>
          </a:prstGeom>
          <a:noFill/>
        </p:spPr>
        <p:txBody>
          <a:bodyPr wrap="square" lIns="0" r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400" b="1" dirty="0">
                <a:solidFill>
                  <a:srgbClr val="C00000"/>
                </a:solidFill>
                <a:latin typeface="Meiryo" panose="020B0604030504040204" pitchFamily="34" charset="-128"/>
                <a:ea typeface="Meiryo" panose="020B0604030504040204" pitchFamily="34" charset="-128"/>
              </a:rPr>
              <a:t>現場へ</a:t>
            </a:r>
            <a:endParaRPr kumimoji="1" lang="ja-JP" altLang="en-US" sz="1400" b="1" i="0" u="none" strike="noStrike" kern="1200" cap="none" spc="0" normalizeH="0" baseline="0" noProof="0" dirty="0">
              <a:ln>
                <a:noFill/>
              </a:ln>
              <a:solidFill>
                <a:srgbClr val="C00000"/>
              </a:solidFill>
              <a:effectLst/>
              <a:uLnTx/>
              <a:uFillTx/>
              <a:latin typeface="Meiryo" panose="020B0604030504040204" pitchFamily="34" charset="-128"/>
              <a:ea typeface="Meiryo" panose="020B0604030504040204" pitchFamily="34" charset="-128"/>
            </a:endParaRPr>
          </a:p>
        </p:txBody>
      </p:sp>
      <p:grpSp>
        <p:nvGrpSpPr>
          <p:cNvPr id="382" name="グループ化 381">
            <a:extLst>
              <a:ext uri="{FF2B5EF4-FFF2-40B4-BE49-F238E27FC236}">
                <a16:creationId xmlns:a16="http://schemas.microsoft.com/office/drawing/2014/main" id="{349815AF-08E8-8F75-D15F-0CD643F2526D}"/>
              </a:ext>
            </a:extLst>
          </p:cNvPr>
          <p:cNvGrpSpPr/>
          <p:nvPr/>
        </p:nvGrpSpPr>
        <p:grpSpPr>
          <a:xfrm>
            <a:off x="277865" y="2728770"/>
            <a:ext cx="1020899" cy="368300"/>
            <a:chOff x="455331" y="2921517"/>
            <a:chExt cx="1020899" cy="368300"/>
          </a:xfrm>
        </p:grpSpPr>
        <p:pic>
          <p:nvPicPr>
            <p:cNvPr id="377" name="図 376" descr="図形, 四角形&#10;&#10;自動的に生成された説明">
              <a:extLst>
                <a:ext uri="{FF2B5EF4-FFF2-40B4-BE49-F238E27FC236}">
                  <a16:creationId xmlns:a16="http://schemas.microsoft.com/office/drawing/2014/main" id="{8FE14EF6-066B-9834-EBF8-93432DCF0064}"/>
                </a:ext>
              </a:extLst>
            </p:cNvPr>
            <p:cNvPicPr>
              <a:picLocks noChangeAspect="1"/>
            </p:cNvPicPr>
            <p:nvPr/>
          </p:nvPicPr>
          <p:blipFill>
            <a:blip r:embed="rId3">
              <a:extLst>
                <a:ext uri="{28A0092B-C50C-407E-A947-70E740481C1C}">
                  <a14:useLocalDpi xmlns:a14="http://schemas.microsoft.com/office/drawing/2010/main"/>
                </a:ext>
              </a:extLst>
            </a:blip>
            <a:stretch>
              <a:fillRect/>
            </a:stretch>
          </p:blipFill>
          <p:spPr>
            <a:xfrm rot="21360000">
              <a:off x="455331" y="2921517"/>
              <a:ext cx="1020899" cy="368300"/>
            </a:xfrm>
            <a:prstGeom prst="rect">
              <a:avLst/>
            </a:prstGeom>
          </p:spPr>
        </p:pic>
        <p:sp>
          <p:nvSpPr>
            <p:cNvPr id="379" name="正方形/長方形 378">
              <a:extLst>
                <a:ext uri="{FF2B5EF4-FFF2-40B4-BE49-F238E27FC236}">
                  <a16:creationId xmlns:a16="http://schemas.microsoft.com/office/drawing/2014/main" id="{2DDEC205-4CFF-7859-A9E9-5D79A5784D35}"/>
                </a:ext>
              </a:extLst>
            </p:cNvPr>
            <p:cNvSpPr/>
            <p:nvPr/>
          </p:nvSpPr>
          <p:spPr>
            <a:xfrm>
              <a:off x="561245" y="2943931"/>
              <a:ext cx="819828"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schemeClr val="bg1"/>
                  </a:solidFill>
                  <a:effectLst>
                    <a:outerShdw blurRad="50800" dist="38100" dir="2700000" algn="tl" rotWithShape="0">
                      <a:prstClr val="black">
                        <a:alpha val="40000"/>
                      </a:prstClr>
                    </a:outerShdw>
                  </a:effectLst>
                  <a:uLnTx/>
                  <a:uFillTx/>
                  <a:latin typeface="Meiryo" panose="020B0604030504040204" pitchFamily="34" charset="-128"/>
                  <a:ea typeface="Meiryo" panose="020B0604030504040204" pitchFamily="34" charset="-128"/>
                </a:rPr>
                <a:t>導入前</a:t>
              </a:r>
              <a:endParaRPr kumimoji="1" lang="ja-JP" altLang="en-US" sz="1600" b="1" i="0" u="none" strike="noStrike" kern="1200" cap="none" spc="0" normalizeH="0" baseline="0" noProof="0" dirty="0">
                <a:ln>
                  <a:noFill/>
                </a:ln>
                <a:solidFill>
                  <a:schemeClr val="bg1"/>
                </a:solidFill>
                <a:effectLst>
                  <a:outerShdw blurRad="50800" dist="38100" dir="2700000" algn="tl" rotWithShape="0">
                    <a:prstClr val="black">
                      <a:alpha val="40000"/>
                    </a:prstClr>
                  </a:outerShdw>
                </a:effectLst>
                <a:uLnTx/>
                <a:uFillTx/>
                <a:latin typeface="Meiryo" panose="020B0604030504040204" pitchFamily="34" charset="-128"/>
                <a:ea typeface="Meiryo" panose="020B0604030504040204" pitchFamily="34" charset="-128"/>
              </a:endParaRPr>
            </a:p>
          </p:txBody>
        </p:sp>
      </p:grpSp>
      <p:sp>
        <p:nvSpPr>
          <p:cNvPr id="384" name="テキスト ボックス 383">
            <a:extLst>
              <a:ext uri="{FF2B5EF4-FFF2-40B4-BE49-F238E27FC236}">
                <a16:creationId xmlns:a16="http://schemas.microsoft.com/office/drawing/2014/main" id="{AB313814-F81E-2DE7-77F3-1F42804BC183}"/>
              </a:ext>
            </a:extLst>
          </p:cNvPr>
          <p:cNvSpPr txBox="1"/>
          <p:nvPr/>
        </p:nvSpPr>
        <p:spPr>
          <a:xfrm>
            <a:off x="5442167" y="4957094"/>
            <a:ext cx="1248221" cy="215444"/>
          </a:xfrm>
          <a:prstGeom prst="rect">
            <a:avLst/>
          </a:prstGeom>
          <a:noFill/>
        </p:spPr>
        <p:txBody>
          <a:bodyPr wrap="square" lIns="0" rIns="0"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en-US" altLang="ja-JP" sz="800" dirty="0">
                <a:solidFill>
                  <a:srgbClr val="C00000"/>
                </a:solidFill>
                <a:latin typeface="Meiryo" panose="020B0604030504040204" pitchFamily="34" charset="-128"/>
                <a:ea typeface="Meiryo" panose="020B0604030504040204" pitchFamily="34" charset="-128"/>
              </a:rPr>
              <a:t>※13</a:t>
            </a:r>
            <a:r>
              <a:rPr lang="ja-JP" altLang="en-US" sz="800" dirty="0">
                <a:solidFill>
                  <a:srgbClr val="C00000"/>
                </a:solidFill>
                <a:latin typeface="Meiryo" panose="020B0604030504040204" pitchFamily="34" charset="-128"/>
                <a:ea typeface="Meiryo" panose="020B0604030504040204" pitchFamily="34" charset="-128"/>
              </a:rPr>
              <a:t>分以内に</a:t>
            </a:r>
            <a:r>
              <a:rPr lang="en-US" altLang="ja-JP" sz="800" dirty="0">
                <a:solidFill>
                  <a:srgbClr val="C00000"/>
                </a:solidFill>
                <a:latin typeface="Meiryo" panose="020B0604030504040204" pitchFamily="34" charset="-128"/>
                <a:ea typeface="Meiryo" panose="020B0604030504040204" pitchFamily="34" charset="-128"/>
              </a:rPr>
              <a:t>2</a:t>
            </a:r>
            <a:r>
              <a:rPr lang="ja-JP" altLang="en-US" sz="800" dirty="0">
                <a:solidFill>
                  <a:srgbClr val="C00000"/>
                </a:solidFill>
                <a:latin typeface="Meiryo" panose="020B0604030504040204" pitchFamily="34" charset="-128"/>
                <a:ea typeface="Meiryo" panose="020B0604030504040204" pitchFamily="34" charset="-128"/>
              </a:rPr>
              <a:t>件</a:t>
            </a:r>
            <a:endParaRPr lang="en-US" altLang="ja-JP" sz="800" dirty="0">
              <a:solidFill>
                <a:srgbClr val="C00000"/>
              </a:solidFill>
              <a:latin typeface="Meiryo" panose="020B0604030504040204" pitchFamily="34" charset="-128"/>
              <a:ea typeface="Meiryo" panose="020B0604030504040204" pitchFamily="34" charset="-128"/>
            </a:endParaRPr>
          </a:p>
        </p:txBody>
      </p:sp>
      <p:cxnSp>
        <p:nvCxnSpPr>
          <p:cNvPr id="391" name="コネクタ: カギ線 134">
            <a:extLst>
              <a:ext uri="{FF2B5EF4-FFF2-40B4-BE49-F238E27FC236}">
                <a16:creationId xmlns:a16="http://schemas.microsoft.com/office/drawing/2014/main" id="{A2E0B2F2-7671-E873-4F90-27A9003A6C4F}"/>
              </a:ext>
            </a:extLst>
          </p:cNvPr>
          <p:cNvCxnSpPr>
            <a:cxnSpLocks/>
            <a:stCxn id="320" idx="2"/>
            <a:endCxn id="321" idx="2"/>
          </p:cNvCxnSpPr>
          <p:nvPr/>
        </p:nvCxnSpPr>
        <p:spPr>
          <a:xfrm rot="16200000" flipH="1">
            <a:off x="10256300" y="5189741"/>
            <a:ext cx="220984" cy="1125032"/>
          </a:xfrm>
          <a:prstGeom prst="bentConnector3">
            <a:avLst>
              <a:gd name="adj1" fmla="val 203446"/>
            </a:avLst>
          </a:prstGeom>
          <a:ln w="19050">
            <a:solidFill>
              <a:srgbClr val="4F81BD"/>
            </a:solidFill>
            <a:tailEnd type="triangle"/>
          </a:ln>
        </p:spPr>
        <p:style>
          <a:lnRef idx="1">
            <a:schemeClr val="accent1"/>
          </a:lnRef>
          <a:fillRef idx="0">
            <a:schemeClr val="accent1"/>
          </a:fillRef>
          <a:effectRef idx="0">
            <a:schemeClr val="accent1"/>
          </a:effectRef>
          <a:fontRef idx="minor">
            <a:schemeClr val="tx1"/>
          </a:fontRef>
        </p:style>
      </p:cxnSp>
      <p:sp>
        <p:nvSpPr>
          <p:cNvPr id="395" name="テキスト ボックス 394">
            <a:extLst>
              <a:ext uri="{FF2B5EF4-FFF2-40B4-BE49-F238E27FC236}">
                <a16:creationId xmlns:a16="http://schemas.microsoft.com/office/drawing/2014/main" id="{7CAAEEC7-DC0D-A78E-0EB4-71488A108B63}"/>
              </a:ext>
            </a:extLst>
          </p:cNvPr>
          <p:cNvSpPr txBox="1"/>
          <p:nvPr/>
        </p:nvSpPr>
        <p:spPr>
          <a:xfrm>
            <a:off x="8750176" y="5679974"/>
            <a:ext cx="1011441" cy="338554"/>
          </a:xfrm>
          <a:prstGeom prst="rect">
            <a:avLst/>
          </a:prstGeom>
          <a:noFill/>
        </p:spPr>
        <p:txBody>
          <a:bodyPr wrap="square" lIns="0" r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altLang="ja-JP" sz="800" dirty="0">
                <a:solidFill>
                  <a:srgbClr val="4F81BD"/>
                </a:solidFill>
                <a:latin typeface="Meiryo" panose="020B0604030504040204" pitchFamily="34" charset="-128"/>
                <a:ea typeface="Meiryo" panose="020B0604030504040204" pitchFamily="34" charset="-128"/>
              </a:rPr>
              <a:t>3</a:t>
            </a:r>
            <a:r>
              <a:rPr lang="ja-JP" altLang="en-US" sz="800">
                <a:solidFill>
                  <a:srgbClr val="4F81BD"/>
                </a:solidFill>
                <a:latin typeface="Meiryo" panose="020B0604030504040204" pitchFamily="34" charset="-128"/>
                <a:ea typeface="Meiryo" panose="020B0604030504040204" pitchFamily="34" charset="-128"/>
              </a:rPr>
              <a:t>回通知が来たので</a:t>
            </a:r>
            <a:endParaRPr lang="en-US" altLang="ja-JP" sz="800" dirty="0">
              <a:solidFill>
                <a:srgbClr val="4F81BD"/>
              </a:solidFill>
              <a:latin typeface="Meiryo" panose="020B0604030504040204" pitchFamily="34" charset="-128"/>
              <a:ea typeface="Meiryo" panose="020B0604030504040204" pitchFamily="34" charset="-128"/>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800" i="0" u="none" strike="noStrike" kern="1200" cap="none" spc="0" normalizeH="0" baseline="0" noProof="0">
                <a:ln>
                  <a:noFill/>
                </a:ln>
                <a:solidFill>
                  <a:srgbClr val="4F81BD"/>
                </a:solidFill>
                <a:effectLst/>
                <a:uLnTx/>
                <a:uFillTx/>
                <a:latin typeface="Meiryo" panose="020B0604030504040204" pitchFamily="34" charset="-128"/>
                <a:ea typeface="Meiryo" panose="020B0604030504040204" pitchFamily="34" charset="-128"/>
              </a:rPr>
              <a:t>担当者へ発信</a:t>
            </a:r>
            <a:endParaRPr kumimoji="1" lang="ja-JP" altLang="en-US" sz="800" i="0" u="none" strike="noStrike" kern="1200" cap="none" spc="0" normalizeH="0" baseline="0" noProof="0" dirty="0">
              <a:ln>
                <a:noFill/>
              </a:ln>
              <a:solidFill>
                <a:srgbClr val="4F81BD"/>
              </a:solidFill>
              <a:effectLst/>
              <a:uLnTx/>
              <a:uFillTx/>
              <a:latin typeface="Meiryo" panose="020B0604030504040204" pitchFamily="34" charset="-128"/>
              <a:ea typeface="Meiryo" panose="020B0604030504040204" pitchFamily="34" charset="-128"/>
            </a:endParaRPr>
          </a:p>
        </p:txBody>
      </p:sp>
      <p:grpSp>
        <p:nvGrpSpPr>
          <p:cNvPr id="396" name="グループ化 395">
            <a:extLst>
              <a:ext uri="{FF2B5EF4-FFF2-40B4-BE49-F238E27FC236}">
                <a16:creationId xmlns:a16="http://schemas.microsoft.com/office/drawing/2014/main" id="{7009CAB2-D3FB-A686-0588-A0A74F4FCADE}"/>
              </a:ext>
            </a:extLst>
          </p:cNvPr>
          <p:cNvGrpSpPr/>
          <p:nvPr/>
        </p:nvGrpSpPr>
        <p:grpSpPr>
          <a:xfrm>
            <a:off x="10217426" y="5623600"/>
            <a:ext cx="180908" cy="245762"/>
            <a:chOff x="7336391" y="2951822"/>
            <a:chExt cx="232247" cy="315506"/>
          </a:xfrm>
        </p:grpSpPr>
        <p:sp>
          <p:nvSpPr>
            <p:cNvPr id="397" name="平行四辺形 193">
              <a:extLst>
                <a:ext uri="{FF2B5EF4-FFF2-40B4-BE49-F238E27FC236}">
                  <a16:creationId xmlns:a16="http://schemas.microsoft.com/office/drawing/2014/main" id="{87923C06-0D81-BAAD-6823-9596A5785B97}"/>
                </a:ext>
              </a:extLst>
            </p:cNvPr>
            <p:cNvSpPr/>
            <p:nvPr/>
          </p:nvSpPr>
          <p:spPr>
            <a:xfrm flipH="1">
              <a:off x="7344036" y="2971157"/>
              <a:ext cx="216027" cy="270353"/>
            </a:xfrm>
            <a:custGeom>
              <a:avLst/>
              <a:gdLst>
                <a:gd name="connsiteX0" fmla="*/ 0 w 219174"/>
                <a:gd name="connsiteY0" fmla="*/ 181770 h 181770"/>
                <a:gd name="connsiteX1" fmla="*/ 8861 w 219174"/>
                <a:gd name="connsiteY1" fmla="*/ 0 h 181770"/>
                <a:gd name="connsiteX2" fmla="*/ 219174 w 219174"/>
                <a:gd name="connsiteY2" fmla="*/ 0 h 181770"/>
                <a:gd name="connsiteX3" fmla="*/ 210313 w 219174"/>
                <a:gd name="connsiteY3" fmla="*/ 181770 h 181770"/>
                <a:gd name="connsiteX4" fmla="*/ 0 w 219174"/>
                <a:gd name="connsiteY4" fmla="*/ 181770 h 181770"/>
                <a:gd name="connsiteX0" fmla="*/ 13999 w 210313"/>
                <a:gd name="connsiteY0" fmla="*/ 198915 h 198915"/>
                <a:gd name="connsiteX1" fmla="*/ 0 w 210313"/>
                <a:gd name="connsiteY1" fmla="*/ 0 h 198915"/>
                <a:gd name="connsiteX2" fmla="*/ 210313 w 210313"/>
                <a:gd name="connsiteY2" fmla="*/ 0 h 198915"/>
                <a:gd name="connsiteX3" fmla="*/ 201452 w 210313"/>
                <a:gd name="connsiteY3" fmla="*/ 181770 h 198915"/>
                <a:gd name="connsiteX4" fmla="*/ 13999 w 210313"/>
                <a:gd name="connsiteY4" fmla="*/ 198915 h 198915"/>
                <a:gd name="connsiteX0" fmla="*/ 0 w 210601"/>
                <a:gd name="connsiteY0" fmla="*/ 184627 h 184627"/>
                <a:gd name="connsiteX1" fmla="*/ 288 w 210601"/>
                <a:gd name="connsiteY1" fmla="*/ 0 h 184627"/>
                <a:gd name="connsiteX2" fmla="*/ 210601 w 210601"/>
                <a:gd name="connsiteY2" fmla="*/ 0 h 184627"/>
                <a:gd name="connsiteX3" fmla="*/ 201740 w 210601"/>
                <a:gd name="connsiteY3" fmla="*/ 181770 h 184627"/>
                <a:gd name="connsiteX4" fmla="*/ 0 w 210601"/>
                <a:gd name="connsiteY4" fmla="*/ 184627 h 184627"/>
                <a:gd name="connsiteX0" fmla="*/ 0 w 216027"/>
                <a:gd name="connsiteY0" fmla="*/ 184627 h 250350"/>
                <a:gd name="connsiteX1" fmla="*/ 288 w 216027"/>
                <a:gd name="connsiteY1" fmla="*/ 0 h 250350"/>
                <a:gd name="connsiteX2" fmla="*/ 210601 w 216027"/>
                <a:gd name="connsiteY2" fmla="*/ 0 h 250350"/>
                <a:gd name="connsiteX3" fmla="*/ 216027 w 216027"/>
                <a:gd name="connsiteY3" fmla="*/ 250350 h 250350"/>
                <a:gd name="connsiteX4" fmla="*/ 0 w 216027"/>
                <a:gd name="connsiteY4" fmla="*/ 184627 h 250350"/>
                <a:gd name="connsiteX0" fmla="*/ 0 w 216027"/>
                <a:gd name="connsiteY0" fmla="*/ 184627 h 250350"/>
                <a:gd name="connsiteX1" fmla="*/ 288 w 216027"/>
                <a:gd name="connsiteY1" fmla="*/ 0 h 250350"/>
                <a:gd name="connsiteX2" fmla="*/ 207743 w 216027"/>
                <a:gd name="connsiteY2" fmla="*/ 51435 h 250350"/>
                <a:gd name="connsiteX3" fmla="*/ 216027 w 216027"/>
                <a:gd name="connsiteY3" fmla="*/ 250350 h 250350"/>
                <a:gd name="connsiteX4" fmla="*/ 0 w 216027"/>
                <a:gd name="connsiteY4" fmla="*/ 184627 h 250350"/>
                <a:gd name="connsiteX0" fmla="*/ 0 w 216027"/>
                <a:gd name="connsiteY0" fmla="*/ 184627 h 250350"/>
                <a:gd name="connsiteX1" fmla="*/ 288 w 216027"/>
                <a:gd name="connsiteY1" fmla="*/ 0 h 250350"/>
                <a:gd name="connsiteX2" fmla="*/ 207743 w 216027"/>
                <a:gd name="connsiteY2" fmla="*/ 37147 h 250350"/>
                <a:gd name="connsiteX3" fmla="*/ 216027 w 216027"/>
                <a:gd name="connsiteY3" fmla="*/ 250350 h 250350"/>
                <a:gd name="connsiteX4" fmla="*/ 0 w 216027"/>
                <a:gd name="connsiteY4" fmla="*/ 184627 h 250350"/>
                <a:gd name="connsiteX0" fmla="*/ 0 w 216027"/>
                <a:gd name="connsiteY0" fmla="*/ 204630 h 270353"/>
                <a:gd name="connsiteX1" fmla="*/ 3145 w 216027"/>
                <a:gd name="connsiteY1" fmla="*/ 0 h 270353"/>
                <a:gd name="connsiteX2" fmla="*/ 207743 w 216027"/>
                <a:gd name="connsiteY2" fmla="*/ 57150 h 270353"/>
                <a:gd name="connsiteX3" fmla="*/ 216027 w 216027"/>
                <a:gd name="connsiteY3" fmla="*/ 270353 h 270353"/>
                <a:gd name="connsiteX4" fmla="*/ 0 w 216027"/>
                <a:gd name="connsiteY4" fmla="*/ 204630 h 2703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027" h="270353">
                  <a:moveTo>
                    <a:pt x="0" y="204630"/>
                  </a:moveTo>
                  <a:cubicBezTo>
                    <a:pt x="1048" y="136420"/>
                    <a:pt x="2097" y="68210"/>
                    <a:pt x="3145" y="0"/>
                  </a:cubicBezTo>
                  <a:lnTo>
                    <a:pt x="207743" y="57150"/>
                  </a:lnTo>
                  <a:lnTo>
                    <a:pt x="216027" y="270353"/>
                  </a:lnTo>
                  <a:lnTo>
                    <a:pt x="0" y="204630"/>
                  </a:ln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panose="020B0604030504040204" pitchFamily="34" charset="-128"/>
                <a:ea typeface="Meiryo" panose="020B0604030504040204" pitchFamily="34" charset="-128"/>
              </a:endParaRPr>
            </a:p>
          </p:txBody>
        </p:sp>
        <p:pic>
          <p:nvPicPr>
            <p:cNvPr id="398" name="図 397">
              <a:extLst>
                <a:ext uri="{FF2B5EF4-FFF2-40B4-BE49-F238E27FC236}">
                  <a16:creationId xmlns:a16="http://schemas.microsoft.com/office/drawing/2014/main" id="{C740C3FA-4CA8-1AE6-5D9E-2531802A7FB7}"/>
                </a:ext>
              </a:extLst>
            </p:cNvPr>
            <p:cNvPicPr>
              <a:picLocks noChangeAspect="1"/>
            </p:cNvPicPr>
            <p:nvPr/>
          </p:nvPicPr>
          <p:blipFill>
            <a:blip r:embed="rId11" cstate="print">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7336391" y="2951822"/>
              <a:ext cx="232247" cy="315506"/>
            </a:xfrm>
            <a:prstGeom prst="rect">
              <a:avLst/>
            </a:prstGeom>
          </p:spPr>
        </p:pic>
      </p:grpSp>
      <p:sp>
        <p:nvSpPr>
          <p:cNvPr id="399" name="テキスト ボックス 398">
            <a:extLst>
              <a:ext uri="{FF2B5EF4-FFF2-40B4-BE49-F238E27FC236}">
                <a16:creationId xmlns:a16="http://schemas.microsoft.com/office/drawing/2014/main" id="{56886888-CB95-C80C-AF21-E2A9C4B5EB0E}"/>
              </a:ext>
            </a:extLst>
          </p:cNvPr>
          <p:cNvSpPr txBox="1"/>
          <p:nvPr/>
        </p:nvSpPr>
        <p:spPr>
          <a:xfrm>
            <a:off x="9902727" y="5859740"/>
            <a:ext cx="748923" cy="261610"/>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050" b="1" dirty="0">
                <a:solidFill>
                  <a:srgbClr val="4F81BD"/>
                </a:solidFill>
                <a:latin typeface="Meiryo" panose="020B0604030504040204" pitchFamily="34" charset="-128"/>
                <a:ea typeface="Meiryo" panose="020B0604030504040204" pitchFamily="34" charset="-128"/>
              </a:rPr>
              <a:t>電話通知</a:t>
            </a:r>
            <a:endParaRPr kumimoji="1" lang="en-US" altLang="ja-JP" sz="1050" b="1" i="0" u="none" strike="noStrike" kern="1200" cap="none" spc="0" normalizeH="0" baseline="0" noProof="0" dirty="0">
              <a:ln>
                <a:noFill/>
              </a:ln>
              <a:solidFill>
                <a:srgbClr val="4F81BD"/>
              </a:solidFill>
              <a:effectLst/>
              <a:uLnTx/>
              <a:uFillTx/>
              <a:latin typeface="Meiryo" panose="020B0604030504040204" pitchFamily="34" charset="-128"/>
              <a:ea typeface="Meiryo" panose="020B0604030504040204" pitchFamily="34" charset="-128"/>
            </a:endParaRPr>
          </a:p>
        </p:txBody>
      </p:sp>
      <p:sp>
        <p:nvSpPr>
          <p:cNvPr id="400" name="テキスト ボックス 399">
            <a:extLst>
              <a:ext uri="{FF2B5EF4-FFF2-40B4-BE49-F238E27FC236}">
                <a16:creationId xmlns:a16="http://schemas.microsoft.com/office/drawing/2014/main" id="{B4556215-E133-9A90-E2D1-A082CDEAC194}"/>
              </a:ext>
            </a:extLst>
          </p:cNvPr>
          <p:cNvSpPr txBox="1"/>
          <p:nvPr/>
        </p:nvSpPr>
        <p:spPr>
          <a:xfrm>
            <a:off x="1691718" y="6075177"/>
            <a:ext cx="5148080" cy="504209"/>
          </a:xfrm>
          <a:prstGeom prst="roundRect">
            <a:avLst/>
          </a:prstGeom>
          <a:solidFill>
            <a:srgbClr val="F3F7F8"/>
          </a:solidFill>
          <a:effectLst>
            <a:outerShdw blurRad="25400" dist="25400" dir="2700000" algn="tl" rotWithShape="0">
              <a:prstClr val="black">
                <a:alpha val="19907"/>
              </a:prstClr>
            </a:outerShdw>
          </a:effectLst>
        </p:spPr>
        <p:txBody>
          <a:bodyPr wrap="square" lIns="180000" tIns="54000" rIns="72000" bIns="46800" rtlCol="0">
            <a:spAutoFit/>
          </a:bodyPr>
          <a:lstStyle/>
          <a:p>
            <a:pPr>
              <a:lnSpc>
                <a:spcPct val="120000"/>
              </a:lnSpc>
            </a:pPr>
            <a:r>
              <a:rPr lang="ja-JP" altLang="en-US" sz="1400" b="1" dirty="0">
                <a:solidFill>
                  <a:srgbClr val="404040"/>
                </a:solidFill>
                <a:latin typeface="Meiryo" panose="020B0604030504040204" pitchFamily="34" charset="-128"/>
                <a:ea typeface="Meiryo" panose="020B0604030504040204" pitchFamily="34" charset="-128"/>
              </a:rPr>
              <a:t>ビジネス</a:t>
            </a:r>
            <a:r>
              <a:rPr lang="en-US" altLang="ja-JP" sz="1400" b="1" dirty="0">
                <a:solidFill>
                  <a:srgbClr val="404040"/>
                </a:solidFill>
                <a:latin typeface="Meiryo" panose="020B0604030504040204" pitchFamily="34" charset="-128"/>
                <a:ea typeface="Meiryo" panose="020B0604030504040204" pitchFamily="34" charset="-128"/>
              </a:rPr>
              <a:t> </a:t>
            </a:r>
            <a:r>
              <a:rPr lang="en-US" altLang="ja-JP" sz="2000" b="1" dirty="0">
                <a:solidFill>
                  <a:srgbClr val="4F81BD"/>
                </a:solidFill>
                <a:latin typeface="Meiryo" panose="020B0604030504040204" pitchFamily="34" charset="-128"/>
                <a:ea typeface="Meiryo" panose="020B0604030504040204" pitchFamily="34" charset="-128"/>
              </a:rPr>
              <a:t>20,000</a:t>
            </a:r>
            <a:r>
              <a:rPr lang="en-US" altLang="ja-JP" sz="2000" b="1" dirty="0">
                <a:solidFill>
                  <a:srgbClr val="404040"/>
                </a:solidFill>
                <a:latin typeface="Meiryo" panose="020B0604030504040204" pitchFamily="34" charset="-128"/>
                <a:ea typeface="Meiryo" panose="020B0604030504040204" pitchFamily="34" charset="-128"/>
              </a:rPr>
              <a:t> </a:t>
            </a:r>
            <a:r>
              <a:rPr lang="en-US" altLang="ja-JP" sz="1200" dirty="0">
                <a:solidFill>
                  <a:srgbClr val="404040"/>
                </a:solidFill>
                <a:latin typeface="Meiryo" panose="020B0604030504040204" pitchFamily="34" charset="-128"/>
                <a:ea typeface="Meiryo" panose="020B0604030504040204" pitchFamily="34" charset="-128"/>
              </a:rPr>
              <a:t>円/</a:t>
            </a:r>
            <a:r>
              <a:rPr lang="en-US" altLang="ja-JP" sz="1200" dirty="0" err="1">
                <a:solidFill>
                  <a:srgbClr val="404040"/>
                </a:solidFill>
                <a:latin typeface="Meiryo" panose="020B0604030504040204" pitchFamily="34" charset="-128"/>
                <a:ea typeface="Meiryo" panose="020B0604030504040204" pitchFamily="34" charset="-128"/>
              </a:rPr>
              <a:t>月</a:t>
            </a:r>
            <a:r>
              <a:rPr lang="ja-JP" altLang="en-US" sz="1200" dirty="0">
                <a:solidFill>
                  <a:srgbClr val="404040"/>
                </a:solidFill>
                <a:latin typeface="Meiryo" panose="020B0604030504040204" pitchFamily="34" charset="-128"/>
                <a:ea typeface="Meiryo" panose="020B0604030504040204" pitchFamily="34" charset="-128"/>
              </a:rPr>
              <a:t>（年払いの場合</a:t>
            </a:r>
            <a:r>
              <a:rPr lang="en-US" altLang="ja-JP" sz="1200" dirty="0">
                <a:solidFill>
                  <a:srgbClr val="404040"/>
                </a:solidFill>
                <a:latin typeface="Meiryo" panose="020B0604030504040204" pitchFamily="34" charset="-128"/>
                <a:ea typeface="Meiryo" panose="020B0604030504040204" pitchFamily="34" charset="-128"/>
              </a:rPr>
              <a:t> </a:t>
            </a:r>
            <a:r>
              <a:rPr lang="en-US" altLang="ja-JP" sz="1400" b="1" dirty="0">
                <a:solidFill>
                  <a:srgbClr val="404040"/>
                </a:solidFill>
                <a:latin typeface="Meiryo" panose="020B0604030504040204" pitchFamily="34" charset="-128"/>
                <a:ea typeface="Meiryo" panose="020B0604030504040204" pitchFamily="34" charset="-128"/>
              </a:rPr>
              <a:t>15,000</a:t>
            </a:r>
            <a:r>
              <a:rPr lang="ja-JP" altLang="en-US" sz="1200" dirty="0">
                <a:solidFill>
                  <a:srgbClr val="404040"/>
                </a:solidFill>
                <a:latin typeface="Meiryo" panose="020B0604030504040204" pitchFamily="34" charset="-128"/>
                <a:ea typeface="Meiryo" panose="020B0604030504040204" pitchFamily="34" charset="-128"/>
              </a:rPr>
              <a:t>円</a:t>
            </a:r>
            <a:r>
              <a:rPr lang="en-US" altLang="ja-JP" sz="1200" dirty="0">
                <a:solidFill>
                  <a:srgbClr val="404040"/>
                </a:solidFill>
                <a:latin typeface="Meiryo" panose="020B0604030504040204" pitchFamily="34" charset="-128"/>
                <a:ea typeface="Meiryo" panose="020B0604030504040204" pitchFamily="34" charset="-128"/>
              </a:rPr>
              <a:t>/</a:t>
            </a:r>
            <a:r>
              <a:rPr lang="ja-JP" altLang="en-US" sz="1200" dirty="0">
                <a:solidFill>
                  <a:srgbClr val="404040"/>
                </a:solidFill>
                <a:latin typeface="Meiryo" panose="020B0604030504040204" pitchFamily="34" charset="-128"/>
                <a:ea typeface="Meiryo" panose="020B0604030504040204" pitchFamily="34" charset="-128"/>
              </a:rPr>
              <a:t>月換算）</a:t>
            </a:r>
            <a:endParaRPr kumimoji="1" lang="en-US" altLang="ja-JP" sz="1050" b="0" i="0" u="none" strike="noStrike" kern="1200" cap="none" spc="0" normalizeH="0" baseline="0" noProof="0" dirty="0">
              <a:ln>
                <a:noFill/>
              </a:ln>
              <a:solidFill>
                <a:srgbClr val="404040"/>
              </a:solidFill>
              <a:effectLst/>
              <a:uLnTx/>
              <a:uFillTx/>
              <a:latin typeface="Meiryo" panose="020B0604030504040204" pitchFamily="34" charset="-128"/>
              <a:ea typeface="Meiryo" panose="020B0604030504040204" pitchFamily="34" charset="-128"/>
            </a:endParaRPr>
          </a:p>
        </p:txBody>
      </p:sp>
      <p:grpSp>
        <p:nvGrpSpPr>
          <p:cNvPr id="401" name="グループ化 400">
            <a:extLst>
              <a:ext uri="{FF2B5EF4-FFF2-40B4-BE49-F238E27FC236}">
                <a16:creationId xmlns:a16="http://schemas.microsoft.com/office/drawing/2014/main" id="{89B1C09D-88F1-2E45-94F2-844301D53F25}"/>
              </a:ext>
            </a:extLst>
          </p:cNvPr>
          <p:cNvGrpSpPr/>
          <p:nvPr/>
        </p:nvGrpSpPr>
        <p:grpSpPr>
          <a:xfrm>
            <a:off x="237703" y="6127656"/>
            <a:ext cx="1617751" cy="409783"/>
            <a:chOff x="3288167" y="6099164"/>
            <a:chExt cx="1617751" cy="409783"/>
          </a:xfrm>
        </p:grpSpPr>
        <p:pic>
          <p:nvPicPr>
            <p:cNvPr id="402" name="図 401" descr="図形, 四角形&#10;&#10;自動的に生成された説明">
              <a:extLst>
                <a:ext uri="{FF2B5EF4-FFF2-40B4-BE49-F238E27FC236}">
                  <a16:creationId xmlns:a16="http://schemas.microsoft.com/office/drawing/2014/main" id="{5BB4698C-D1D9-6C2C-9948-4621B4FCC0F8}"/>
                </a:ext>
              </a:extLst>
            </p:cNvPr>
            <p:cNvPicPr>
              <a:picLocks noChangeAspect="1"/>
            </p:cNvPicPr>
            <p:nvPr/>
          </p:nvPicPr>
          <p:blipFill>
            <a:blip r:embed="rId12" cstate="print">
              <a:extLst>
                <a:ext uri="{28A0092B-C50C-407E-A947-70E740481C1C}">
                  <a14:useLocalDpi xmlns:a14="http://schemas.microsoft.com/office/drawing/2010/main"/>
                </a:ext>
              </a:extLst>
            </a:blip>
            <a:stretch>
              <a:fillRect/>
            </a:stretch>
          </p:blipFill>
          <p:spPr>
            <a:xfrm rot="21438267">
              <a:off x="3288167" y="6099164"/>
              <a:ext cx="1617751" cy="409783"/>
            </a:xfrm>
            <a:prstGeom prst="rect">
              <a:avLst/>
            </a:prstGeom>
          </p:spPr>
        </p:pic>
        <p:sp>
          <p:nvSpPr>
            <p:cNvPr id="403" name="正方形/長方形 402">
              <a:extLst>
                <a:ext uri="{FF2B5EF4-FFF2-40B4-BE49-F238E27FC236}">
                  <a16:creationId xmlns:a16="http://schemas.microsoft.com/office/drawing/2014/main" id="{22D81C29-F6DB-4BAA-06BA-90DBE08628B6}"/>
                </a:ext>
              </a:extLst>
            </p:cNvPr>
            <p:cNvSpPr/>
            <p:nvPr/>
          </p:nvSpPr>
          <p:spPr>
            <a:xfrm>
              <a:off x="3417875" y="6151515"/>
              <a:ext cx="1415772" cy="338554"/>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dirty="0">
                  <a:solidFill>
                    <a:schemeClr val="bg1"/>
                  </a:solidFill>
                  <a:effectLst>
                    <a:outerShdw blurRad="50800" dist="38100" dir="2700000" algn="tl" rotWithShape="0">
                      <a:prstClr val="black">
                        <a:alpha val="40000"/>
                      </a:prstClr>
                    </a:outerShdw>
                  </a:effectLst>
                  <a:latin typeface="Meiryo" panose="020B0604030504040204" pitchFamily="34" charset="-128"/>
                  <a:ea typeface="Meiryo" panose="020B0604030504040204" pitchFamily="34" charset="-128"/>
                </a:rPr>
                <a:t>ご利用プラン</a:t>
              </a:r>
              <a:endParaRPr kumimoji="1" lang="ja-JP" altLang="en-US" sz="1600" b="1" i="0" u="none" strike="noStrike" kern="1200" cap="none" spc="0" normalizeH="0" baseline="0" noProof="0" dirty="0">
                <a:ln>
                  <a:noFill/>
                </a:ln>
                <a:solidFill>
                  <a:schemeClr val="bg1"/>
                </a:solidFill>
                <a:effectLst>
                  <a:outerShdw blurRad="50800" dist="38100" dir="2700000" algn="tl" rotWithShape="0">
                    <a:prstClr val="black">
                      <a:alpha val="40000"/>
                    </a:prstClr>
                  </a:outerShdw>
                </a:effectLst>
                <a:uLnTx/>
                <a:uFillTx/>
                <a:latin typeface="Meiryo" panose="020B0604030504040204" pitchFamily="34" charset="-128"/>
                <a:ea typeface="Meiryo" panose="020B0604030504040204" pitchFamily="34" charset="-128"/>
              </a:endParaRPr>
            </a:p>
          </p:txBody>
        </p:sp>
      </p:grpSp>
      <p:sp>
        <p:nvSpPr>
          <p:cNvPr id="404" name="四角形: 角を丸くする 97">
            <a:extLst>
              <a:ext uri="{FF2B5EF4-FFF2-40B4-BE49-F238E27FC236}">
                <a16:creationId xmlns:a16="http://schemas.microsoft.com/office/drawing/2014/main" id="{4664A7C1-E275-B800-9A5B-09B0A6285DBE}"/>
              </a:ext>
            </a:extLst>
          </p:cNvPr>
          <p:cNvSpPr/>
          <p:nvPr/>
        </p:nvSpPr>
        <p:spPr>
          <a:xfrm>
            <a:off x="6916111" y="6063520"/>
            <a:ext cx="2618872" cy="642396"/>
          </a:xfrm>
          <a:prstGeom prst="wedgeRoundRectCallout">
            <a:avLst>
              <a:gd name="adj1" fmla="val -17483"/>
              <a:gd name="adj2" fmla="val 33393"/>
              <a:gd name="adj3" fmla="val 16667"/>
            </a:avLst>
          </a:prstGeom>
          <a:solidFill>
            <a:srgbClr val="FFC000">
              <a:alpha val="50014"/>
            </a:srgbClr>
          </a:solidFill>
        </p:spPr>
        <p:txBody>
          <a:bodyPr wrap="square" lIns="72000" tIns="72000" rIns="72000" bIns="3600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100" b="1">
                <a:solidFill>
                  <a:prstClr val="black">
                    <a:lumMod val="75000"/>
                    <a:lumOff val="25000"/>
                  </a:prstClr>
                </a:solidFill>
                <a:latin typeface="Meiryo" panose="020B0604030504040204" pitchFamily="34" charset="-128"/>
                <a:ea typeface="Meiryo" panose="020B0604030504040204" pitchFamily="34" charset="-128"/>
              </a:rPr>
              <a:t>◯分以内に◯回同じ件名の</a:t>
            </a:r>
            <a:endParaRPr lang="en-US" altLang="ja-JP" sz="1100" b="1" dirty="0">
              <a:solidFill>
                <a:prstClr val="black">
                  <a:lumMod val="75000"/>
                  <a:lumOff val="25000"/>
                </a:prstClr>
              </a:solidFill>
              <a:latin typeface="Meiryo" panose="020B0604030504040204" pitchFamily="34" charset="-128"/>
              <a:ea typeface="Meiryo" panose="020B0604030504040204" pitchFamily="34"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lumMod val="75000"/>
                    <a:lumOff val="25000"/>
                  </a:prstClr>
                </a:solidFill>
                <a:effectLst/>
                <a:uLnTx/>
                <a:uFillTx/>
                <a:latin typeface="Meiryo" panose="020B0604030504040204" pitchFamily="34" charset="-128"/>
                <a:ea typeface="Meiryo" panose="020B0604030504040204" pitchFamily="34" charset="-128"/>
              </a:rPr>
              <a:t>メールが届いた</a:t>
            </a:r>
            <a:r>
              <a:rPr lang="ja-JP" altLang="en-US" sz="1100" b="1">
                <a:solidFill>
                  <a:prstClr val="black">
                    <a:lumMod val="75000"/>
                    <a:lumOff val="25000"/>
                  </a:prstClr>
                </a:solidFill>
                <a:latin typeface="Meiryo" panose="020B0604030504040204" pitchFamily="34" charset="-128"/>
                <a:ea typeface="Meiryo" panose="020B0604030504040204" pitchFamily="34" charset="-128"/>
              </a:rPr>
              <a:t>ら電話発信する、</a:t>
            </a:r>
            <a:endParaRPr lang="en-US" altLang="ja-JP" sz="1100" b="1" dirty="0">
              <a:solidFill>
                <a:prstClr val="black">
                  <a:lumMod val="75000"/>
                  <a:lumOff val="25000"/>
                </a:prstClr>
              </a:solidFill>
              <a:latin typeface="Meiryo" panose="020B0604030504040204" pitchFamily="34" charset="-128"/>
              <a:ea typeface="Meiryo" panose="020B0604030504040204" pitchFamily="34"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lumMod val="75000"/>
                    <a:lumOff val="25000"/>
                  </a:prstClr>
                </a:solidFill>
                <a:effectLst/>
                <a:uLnTx/>
                <a:uFillTx/>
                <a:latin typeface="Meiryo" panose="020B0604030504040204" pitchFamily="34" charset="-128"/>
                <a:ea typeface="Meiryo" panose="020B0604030504040204" pitchFamily="34" charset="-128"/>
              </a:rPr>
              <a:t>という細かい独自ルールが設定可能！</a:t>
            </a:r>
            <a:endParaRPr kumimoji="1" lang="en-US" altLang="ja-JP" sz="1100" b="1" i="0" u="none" strike="noStrike" kern="1200" cap="none" spc="0" normalizeH="0" baseline="0" noProof="0" dirty="0">
              <a:ln>
                <a:noFill/>
              </a:ln>
              <a:solidFill>
                <a:prstClr val="black">
                  <a:lumMod val="75000"/>
                  <a:lumOff val="25000"/>
                </a:prstClr>
              </a:solidFill>
              <a:effectLst/>
              <a:uLnTx/>
              <a:uFillTx/>
              <a:latin typeface="Meiryo" panose="020B0604030504040204" pitchFamily="34" charset="-128"/>
              <a:ea typeface="Meiryo" panose="020B0604030504040204" pitchFamily="34" charset="-128"/>
            </a:endParaRPr>
          </a:p>
        </p:txBody>
      </p:sp>
      <p:sp>
        <p:nvSpPr>
          <p:cNvPr id="5" name="テキスト ボックス 4">
            <a:extLst>
              <a:ext uri="{FF2B5EF4-FFF2-40B4-BE49-F238E27FC236}">
                <a16:creationId xmlns:a16="http://schemas.microsoft.com/office/drawing/2014/main" id="{369A8247-254D-3998-773E-1C95E3815761}"/>
              </a:ext>
            </a:extLst>
          </p:cNvPr>
          <p:cNvSpPr txBox="1"/>
          <p:nvPr/>
        </p:nvSpPr>
        <p:spPr>
          <a:xfrm>
            <a:off x="2331656" y="5011858"/>
            <a:ext cx="960390" cy="215444"/>
          </a:xfrm>
          <a:prstGeom prst="rect">
            <a:avLst/>
          </a:prstGeom>
          <a:noFill/>
        </p:spPr>
        <p:txBody>
          <a:bodyPr wrap="square" lIns="0" rIns="0"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en-US" altLang="ja-JP" sz="800" dirty="0">
                <a:solidFill>
                  <a:srgbClr val="C00000"/>
                </a:solidFill>
                <a:latin typeface="Meiryo" panose="020B0604030504040204" pitchFamily="34" charset="-128"/>
                <a:ea typeface="Meiryo" panose="020B0604030504040204" pitchFamily="34" charset="-128"/>
              </a:rPr>
              <a:t>※13</a:t>
            </a:r>
            <a:r>
              <a:rPr lang="ja-JP" altLang="en-US" sz="800" dirty="0">
                <a:solidFill>
                  <a:srgbClr val="C00000"/>
                </a:solidFill>
                <a:latin typeface="Meiryo" panose="020B0604030504040204" pitchFamily="34" charset="-128"/>
                <a:ea typeface="Meiryo" panose="020B0604030504040204" pitchFamily="34" charset="-128"/>
              </a:rPr>
              <a:t>分以内に１件</a:t>
            </a:r>
            <a:endParaRPr kumimoji="1" lang="ja-JP" altLang="en-US" sz="800" i="0" u="none" strike="noStrike" kern="1200" cap="none" spc="0" normalizeH="0" baseline="0" noProof="0" dirty="0">
              <a:ln>
                <a:noFill/>
              </a:ln>
              <a:solidFill>
                <a:srgbClr val="C00000"/>
              </a:solidFill>
              <a:effectLst/>
              <a:uLnTx/>
              <a:uFillTx/>
              <a:latin typeface="Meiryo" panose="020B0604030504040204" pitchFamily="34" charset="-128"/>
              <a:ea typeface="Meiryo" panose="020B0604030504040204" pitchFamily="34" charset="-128"/>
            </a:endParaRPr>
          </a:p>
        </p:txBody>
      </p:sp>
      <p:sp>
        <p:nvSpPr>
          <p:cNvPr id="6" name="テキスト ボックス 5">
            <a:extLst>
              <a:ext uri="{FF2B5EF4-FFF2-40B4-BE49-F238E27FC236}">
                <a16:creationId xmlns:a16="http://schemas.microsoft.com/office/drawing/2014/main" id="{47E37A26-DB99-B383-D9FF-49B5720D736F}"/>
              </a:ext>
            </a:extLst>
          </p:cNvPr>
          <p:cNvSpPr txBox="1"/>
          <p:nvPr/>
        </p:nvSpPr>
        <p:spPr>
          <a:xfrm>
            <a:off x="10095255" y="4906451"/>
            <a:ext cx="1248221" cy="215444"/>
          </a:xfrm>
          <a:prstGeom prst="rect">
            <a:avLst/>
          </a:prstGeom>
          <a:noFill/>
        </p:spPr>
        <p:txBody>
          <a:bodyPr wrap="square" lIns="0" rIns="0"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en-US" altLang="ja-JP" sz="800" dirty="0">
                <a:solidFill>
                  <a:srgbClr val="C00000"/>
                </a:solidFill>
                <a:latin typeface="Meiryo" panose="020B0604030504040204" pitchFamily="34" charset="-128"/>
                <a:ea typeface="Meiryo" panose="020B0604030504040204" pitchFamily="34" charset="-128"/>
              </a:rPr>
              <a:t>※13</a:t>
            </a:r>
            <a:r>
              <a:rPr lang="ja-JP" altLang="en-US" sz="800" dirty="0">
                <a:solidFill>
                  <a:srgbClr val="C00000"/>
                </a:solidFill>
                <a:latin typeface="Meiryo" panose="020B0604030504040204" pitchFamily="34" charset="-128"/>
                <a:ea typeface="Meiryo" panose="020B0604030504040204" pitchFamily="34" charset="-128"/>
              </a:rPr>
              <a:t>分以内に３件</a:t>
            </a:r>
            <a:endParaRPr lang="en-US" altLang="ja-JP" sz="800" dirty="0">
              <a:solidFill>
                <a:srgbClr val="C00000"/>
              </a:solidFill>
              <a:latin typeface="Meiryo" panose="020B0604030504040204" pitchFamily="34" charset="-128"/>
              <a:ea typeface="Meiryo" panose="020B0604030504040204" pitchFamily="34" charset="-128"/>
            </a:endParaRPr>
          </a:p>
        </p:txBody>
      </p:sp>
      <p:sp>
        <p:nvSpPr>
          <p:cNvPr id="10" name="テキスト ボックス 9">
            <a:extLst>
              <a:ext uri="{FF2B5EF4-FFF2-40B4-BE49-F238E27FC236}">
                <a16:creationId xmlns:a16="http://schemas.microsoft.com/office/drawing/2014/main" id="{1344FAAF-9C5A-59AA-3FF8-AF1F2D3A3F66}"/>
              </a:ext>
            </a:extLst>
          </p:cNvPr>
          <p:cNvSpPr txBox="1"/>
          <p:nvPr/>
        </p:nvSpPr>
        <p:spPr>
          <a:xfrm>
            <a:off x="5376841" y="3886190"/>
            <a:ext cx="216000" cy="216000"/>
          </a:xfrm>
          <a:prstGeom prst="ellipse">
            <a:avLst/>
          </a:prstGeom>
          <a:solidFill>
            <a:srgbClr val="C00000"/>
          </a:solidFill>
        </p:spPr>
        <p:txBody>
          <a:bodyPr wrap="square" lIns="108000" tIns="0" rIns="108000" bIns="36000"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050" b="1" dirty="0">
                <a:solidFill>
                  <a:schemeClr val="bg1"/>
                </a:solidFill>
                <a:latin typeface="Meiryo" panose="020B0604030504040204" pitchFamily="34" charset="-128"/>
                <a:ea typeface="Meiryo" panose="020B0604030504040204" pitchFamily="34" charset="-128"/>
              </a:rPr>
              <a:t>2</a:t>
            </a:r>
            <a:endParaRPr kumimoji="1" lang="ja-JP" altLang="en-US" sz="1050" b="1" i="0" u="none" strike="noStrike" kern="1200" cap="none" spc="0" normalizeH="0" baseline="0" noProof="0" dirty="0">
              <a:ln>
                <a:noFill/>
              </a:ln>
              <a:solidFill>
                <a:schemeClr val="bg1"/>
              </a:solidFill>
              <a:effectLst/>
              <a:uLnTx/>
              <a:uFillTx/>
              <a:latin typeface="Meiryo" panose="020B0604030504040204" pitchFamily="34" charset="-128"/>
              <a:ea typeface="Meiryo" panose="020B0604030504040204" pitchFamily="34" charset="-128"/>
            </a:endParaRPr>
          </a:p>
        </p:txBody>
      </p:sp>
      <p:sp>
        <p:nvSpPr>
          <p:cNvPr id="11" name="テキスト ボックス 10">
            <a:extLst>
              <a:ext uri="{FF2B5EF4-FFF2-40B4-BE49-F238E27FC236}">
                <a16:creationId xmlns:a16="http://schemas.microsoft.com/office/drawing/2014/main" id="{CAB82645-A03D-025E-4491-CE69A4266FAC}"/>
              </a:ext>
            </a:extLst>
          </p:cNvPr>
          <p:cNvSpPr txBox="1"/>
          <p:nvPr/>
        </p:nvSpPr>
        <p:spPr>
          <a:xfrm>
            <a:off x="4275479" y="3886190"/>
            <a:ext cx="216000" cy="216000"/>
          </a:xfrm>
          <a:prstGeom prst="ellipse">
            <a:avLst/>
          </a:prstGeom>
          <a:solidFill>
            <a:srgbClr val="C00000"/>
          </a:solidFill>
        </p:spPr>
        <p:txBody>
          <a:bodyPr wrap="square" lIns="108000" tIns="0" rIns="108000" bIns="36000"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1" i="0" u="none" strike="noStrike" kern="1200" cap="none" spc="0" normalizeH="0" baseline="0" noProof="0" dirty="0">
                <a:ln>
                  <a:noFill/>
                </a:ln>
                <a:solidFill>
                  <a:schemeClr val="bg1"/>
                </a:solidFill>
                <a:effectLst/>
                <a:uLnTx/>
                <a:uFillTx/>
                <a:latin typeface="Meiryo" panose="020B0604030504040204" pitchFamily="34" charset="-128"/>
                <a:ea typeface="Meiryo" panose="020B0604030504040204" pitchFamily="34" charset="-128"/>
              </a:rPr>
              <a:t>1</a:t>
            </a:r>
            <a:endParaRPr kumimoji="1" lang="ja-JP" altLang="en-US" sz="1050" b="1" i="0" u="none" strike="noStrike" kern="1200" cap="none" spc="0" normalizeH="0" baseline="0" noProof="0" dirty="0">
              <a:ln>
                <a:noFill/>
              </a:ln>
              <a:solidFill>
                <a:schemeClr val="bg1"/>
              </a:solidFill>
              <a:effectLst/>
              <a:uLnTx/>
              <a:uFillTx/>
              <a:latin typeface="Meiryo" panose="020B0604030504040204" pitchFamily="34" charset="-128"/>
              <a:ea typeface="Meiryo" panose="020B0604030504040204" pitchFamily="34" charset="-128"/>
            </a:endParaRPr>
          </a:p>
        </p:txBody>
      </p:sp>
      <p:pic>
        <p:nvPicPr>
          <p:cNvPr id="15" name="図 14" descr="スーツを着た男性が携帯電話を見ている男性&#10;&#10;中程度の精度で自動的に生成された説明">
            <a:extLst>
              <a:ext uri="{FF2B5EF4-FFF2-40B4-BE49-F238E27FC236}">
                <a16:creationId xmlns:a16="http://schemas.microsoft.com/office/drawing/2014/main" id="{307B7635-FE02-B688-4864-2C4615103105}"/>
              </a:ext>
            </a:extLst>
          </p:cNvPr>
          <p:cNvPicPr>
            <a:picLocks noChangeAspect="1"/>
          </p:cNvPicPr>
          <p:nvPr/>
        </p:nvPicPr>
        <p:blipFill>
          <a:blip r:embed="rId6" cstate="print">
            <a:extLst>
              <a:ext uri="{28A0092B-C50C-407E-A947-70E740481C1C}">
                <a14:useLocalDpi xmlns:a14="http://schemas.microsoft.com/office/drawing/2010/main"/>
              </a:ext>
            </a:extLst>
          </a:blip>
          <a:stretch>
            <a:fillRect/>
          </a:stretch>
        </p:blipFill>
        <p:spPr>
          <a:xfrm>
            <a:off x="7416781" y="2856762"/>
            <a:ext cx="559769" cy="610657"/>
          </a:xfrm>
          <a:prstGeom prst="rect">
            <a:avLst/>
          </a:prstGeom>
        </p:spPr>
      </p:pic>
      <p:pic>
        <p:nvPicPr>
          <p:cNvPr id="30" name="図 29" descr="スーツを着た男性が携帯電話を見ている男性&#10;&#10;中程度の精度で自動的に生成された説明">
            <a:extLst>
              <a:ext uri="{FF2B5EF4-FFF2-40B4-BE49-F238E27FC236}">
                <a16:creationId xmlns:a16="http://schemas.microsoft.com/office/drawing/2014/main" id="{17C0B858-1942-E113-410B-B2FC11D6705D}"/>
              </a:ext>
            </a:extLst>
          </p:cNvPr>
          <p:cNvPicPr>
            <a:picLocks noChangeAspect="1"/>
          </p:cNvPicPr>
          <p:nvPr/>
        </p:nvPicPr>
        <p:blipFill>
          <a:blip r:embed="rId6" cstate="print">
            <a:extLst>
              <a:ext uri="{28A0092B-C50C-407E-A947-70E740481C1C}">
                <a14:useLocalDpi xmlns:a14="http://schemas.microsoft.com/office/drawing/2010/main"/>
              </a:ext>
            </a:extLst>
          </a:blip>
          <a:stretch>
            <a:fillRect/>
          </a:stretch>
        </p:blipFill>
        <p:spPr>
          <a:xfrm>
            <a:off x="8470881" y="2856762"/>
            <a:ext cx="559769" cy="610657"/>
          </a:xfrm>
          <a:prstGeom prst="rect">
            <a:avLst/>
          </a:prstGeom>
        </p:spPr>
      </p:pic>
      <p:sp>
        <p:nvSpPr>
          <p:cNvPr id="31" name="テキスト ボックス 30">
            <a:extLst>
              <a:ext uri="{FF2B5EF4-FFF2-40B4-BE49-F238E27FC236}">
                <a16:creationId xmlns:a16="http://schemas.microsoft.com/office/drawing/2014/main" id="{52622B5A-80C5-B3C7-AE1B-DD302CE91182}"/>
              </a:ext>
            </a:extLst>
          </p:cNvPr>
          <p:cNvSpPr txBox="1"/>
          <p:nvPr/>
        </p:nvSpPr>
        <p:spPr>
          <a:xfrm>
            <a:off x="7806732" y="3408427"/>
            <a:ext cx="615553" cy="430887"/>
          </a:xfrm>
          <a:prstGeom prst="rect">
            <a:avLst/>
          </a:prstGeom>
          <a:noFill/>
        </p:spPr>
        <p:txBody>
          <a:bodyPr wrap="square" lIns="0" r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050" dirty="0">
                <a:solidFill>
                  <a:srgbClr val="C00000"/>
                </a:solidFill>
                <a:latin typeface="Meiryo" panose="020B0604030504040204" pitchFamily="34" charset="-128"/>
                <a:ea typeface="Meiryo" panose="020B0604030504040204" pitchFamily="34" charset="-128"/>
              </a:rPr>
              <a:t>通知</a:t>
            </a:r>
            <a:endParaRPr lang="en-US" altLang="ja-JP" sz="1050" dirty="0">
              <a:solidFill>
                <a:srgbClr val="C00000"/>
              </a:solidFill>
              <a:latin typeface="Meiryo" panose="020B0604030504040204" pitchFamily="34" charset="-128"/>
              <a:ea typeface="Meiryo" panose="020B0604030504040204" pitchFamily="34"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050" dirty="0">
                <a:solidFill>
                  <a:srgbClr val="C00000"/>
                </a:solidFill>
                <a:latin typeface="Meiryo" panose="020B0604030504040204" pitchFamily="34" charset="-128"/>
                <a:ea typeface="Meiryo" panose="020B0604030504040204" pitchFamily="34" charset="-128"/>
              </a:rPr>
              <a:t>カウント</a:t>
            </a:r>
            <a:endParaRPr kumimoji="1" lang="ja-JP" altLang="en-US" sz="1050" i="0" u="none" strike="noStrike" kern="1200" cap="none" spc="0" normalizeH="0" baseline="0" noProof="0" dirty="0">
              <a:ln>
                <a:noFill/>
              </a:ln>
              <a:solidFill>
                <a:srgbClr val="C00000"/>
              </a:solidFill>
              <a:effectLst/>
              <a:uLnTx/>
              <a:uFillTx/>
              <a:latin typeface="Meiryo" panose="020B0604030504040204" pitchFamily="34" charset="-128"/>
              <a:ea typeface="Meiryo" panose="020B0604030504040204" pitchFamily="34" charset="-128"/>
            </a:endParaRPr>
          </a:p>
        </p:txBody>
      </p:sp>
      <p:sp>
        <p:nvSpPr>
          <p:cNvPr id="32" name="テキスト ボックス 31">
            <a:extLst>
              <a:ext uri="{FF2B5EF4-FFF2-40B4-BE49-F238E27FC236}">
                <a16:creationId xmlns:a16="http://schemas.microsoft.com/office/drawing/2014/main" id="{265AE025-87E1-F5E7-36F5-BB501F4DC899}"/>
              </a:ext>
            </a:extLst>
          </p:cNvPr>
          <p:cNvSpPr txBox="1"/>
          <p:nvPr/>
        </p:nvSpPr>
        <p:spPr>
          <a:xfrm>
            <a:off x="8867047" y="3408427"/>
            <a:ext cx="615553" cy="430887"/>
          </a:xfrm>
          <a:prstGeom prst="rect">
            <a:avLst/>
          </a:prstGeom>
          <a:noFill/>
        </p:spPr>
        <p:txBody>
          <a:bodyPr wrap="square" lIns="0" r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050">
                <a:solidFill>
                  <a:srgbClr val="C00000"/>
                </a:solidFill>
                <a:latin typeface="Meiryo" panose="020B0604030504040204" pitchFamily="34" charset="-128"/>
                <a:ea typeface="Meiryo" panose="020B0604030504040204" pitchFamily="34" charset="-128"/>
              </a:rPr>
              <a:t>通知</a:t>
            </a:r>
            <a:endParaRPr lang="en-US" altLang="ja-JP" sz="1050" dirty="0">
              <a:solidFill>
                <a:srgbClr val="C00000"/>
              </a:solidFill>
              <a:latin typeface="Meiryo" panose="020B0604030504040204" pitchFamily="34" charset="-128"/>
              <a:ea typeface="Meiryo" panose="020B0604030504040204" pitchFamily="34"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050">
                <a:solidFill>
                  <a:srgbClr val="C00000"/>
                </a:solidFill>
                <a:latin typeface="Meiryo" panose="020B0604030504040204" pitchFamily="34" charset="-128"/>
                <a:ea typeface="Meiryo" panose="020B0604030504040204" pitchFamily="34" charset="-128"/>
              </a:rPr>
              <a:t>カウント</a:t>
            </a:r>
            <a:endParaRPr kumimoji="1" lang="ja-JP" altLang="en-US" sz="1050" i="0" u="none" strike="noStrike" kern="1200" cap="none" spc="0" normalizeH="0" baseline="0" noProof="0" dirty="0">
              <a:ln>
                <a:noFill/>
              </a:ln>
              <a:solidFill>
                <a:srgbClr val="C00000"/>
              </a:solidFill>
              <a:effectLst/>
              <a:uLnTx/>
              <a:uFillTx/>
              <a:latin typeface="Meiryo" panose="020B0604030504040204" pitchFamily="34" charset="-128"/>
              <a:ea typeface="Meiryo" panose="020B0604030504040204" pitchFamily="34" charset="-128"/>
            </a:endParaRPr>
          </a:p>
        </p:txBody>
      </p:sp>
      <p:sp>
        <p:nvSpPr>
          <p:cNvPr id="33" name="右矢印 350">
            <a:extLst>
              <a:ext uri="{FF2B5EF4-FFF2-40B4-BE49-F238E27FC236}">
                <a16:creationId xmlns:a16="http://schemas.microsoft.com/office/drawing/2014/main" id="{5A3BAC63-5966-E473-6E56-47216E33E6A5}"/>
              </a:ext>
            </a:extLst>
          </p:cNvPr>
          <p:cNvSpPr/>
          <p:nvPr/>
        </p:nvSpPr>
        <p:spPr>
          <a:xfrm>
            <a:off x="10224186" y="3096413"/>
            <a:ext cx="345580" cy="306042"/>
          </a:xfrm>
          <a:prstGeom prst="rightArrow">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panose="020B0604030504040204" pitchFamily="34" charset="-128"/>
              <a:ea typeface="Meiryo" panose="020B0604030504040204" pitchFamily="34" charset="-128"/>
            </a:endParaRPr>
          </a:p>
        </p:txBody>
      </p:sp>
      <p:sp>
        <p:nvSpPr>
          <p:cNvPr id="36" name="テキスト ボックス 35">
            <a:extLst>
              <a:ext uri="{FF2B5EF4-FFF2-40B4-BE49-F238E27FC236}">
                <a16:creationId xmlns:a16="http://schemas.microsoft.com/office/drawing/2014/main" id="{92A50EA0-B43E-21B7-3B28-084CAAA600FD}"/>
              </a:ext>
            </a:extLst>
          </p:cNvPr>
          <p:cNvSpPr txBox="1"/>
          <p:nvPr/>
        </p:nvSpPr>
        <p:spPr>
          <a:xfrm>
            <a:off x="9085233" y="3796360"/>
            <a:ext cx="216000" cy="216000"/>
          </a:xfrm>
          <a:prstGeom prst="ellipse">
            <a:avLst/>
          </a:prstGeom>
          <a:solidFill>
            <a:srgbClr val="C00000"/>
          </a:solidFill>
        </p:spPr>
        <p:txBody>
          <a:bodyPr wrap="square" lIns="108000" tIns="0" rIns="108000" bIns="36000"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050" b="1" dirty="0">
                <a:solidFill>
                  <a:schemeClr val="bg1"/>
                </a:solidFill>
                <a:latin typeface="Meiryo" panose="020B0604030504040204" pitchFamily="34" charset="-128"/>
                <a:ea typeface="Meiryo" panose="020B0604030504040204" pitchFamily="34" charset="-128"/>
              </a:rPr>
              <a:t>2</a:t>
            </a:r>
            <a:endParaRPr kumimoji="1" lang="ja-JP" altLang="en-US" sz="1050" b="1" i="0" u="none" strike="noStrike" kern="1200" cap="none" spc="0" normalizeH="0" baseline="0" noProof="0" dirty="0">
              <a:ln>
                <a:noFill/>
              </a:ln>
              <a:solidFill>
                <a:schemeClr val="bg1"/>
              </a:solidFill>
              <a:effectLst/>
              <a:uLnTx/>
              <a:uFillTx/>
              <a:latin typeface="Meiryo" panose="020B0604030504040204" pitchFamily="34" charset="-128"/>
              <a:ea typeface="Meiryo" panose="020B0604030504040204" pitchFamily="34" charset="-128"/>
            </a:endParaRPr>
          </a:p>
        </p:txBody>
      </p:sp>
      <p:sp>
        <p:nvSpPr>
          <p:cNvPr id="40" name="テキスト ボックス 39">
            <a:extLst>
              <a:ext uri="{FF2B5EF4-FFF2-40B4-BE49-F238E27FC236}">
                <a16:creationId xmlns:a16="http://schemas.microsoft.com/office/drawing/2014/main" id="{85A39A47-2937-7C96-012C-AC6878BFDBDC}"/>
              </a:ext>
            </a:extLst>
          </p:cNvPr>
          <p:cNvSpPr txBox="1"/>
          <p:nvPr/>
        </p:nvSpPr>
        <p:spPr>
          <a:xfrm>
            <a:off x="7983871" y="3796360"/>
            <a:ext cx="216000" cy="216000"/>
          </a:xfrm>
          <a:prstGeom prst="ellipse">
            <a:avLst/>
          </a:prstGeom>
          <a:solidFill>
            <a:srgbClr val="C00000"/>
          </a:solidFill>
        </p:spPr>
        <p:txBody>
          <a:bodyPr wrap="square" lIns="108000" tIns="0" rIns="108000" bIns="36000"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1" i="0" u="none" strike="noStrike" kern="1200" cap="none" spc="0" normalizeH="0" baseline="0" noProof="0" dirty="0">
                <a:ln>
                  <a:noFill/>
                </a:ln>
                <a:solidFill>
                  <a:schemeClr val="bg1"/>
                </a:solidFill>
                <a:effectLst/>
                <a:uLnTx/>
                <a:uFillTx/>
                <a:latin typeface="Meiryo" panose="020B0604030504040204" pitchFamily="34" charset="-128"/>
                <a:ea typeface="Meiryo" panose="020B0604030504040204" pitchFamily="34" charset="-128"/>
              </a:rPr>
              <a:t>1</a:t>
            </a:r>
            <a:endParaRPr kumimoji="1" lang="ja-JP" altLang="en-US" sz="1050" b="1" i="0" u="none" strike="noStrike" kern="1200" cap="none" spc="0" normalizeH="0" baseline="0" noProof="0" dirty="0">
              <a:ln>
                <a:noFill/>
              </a:ln>
              <a:solidFill>
                <a:schemeClr val="bg1"/>
              </a:solidFill>
              <a:effectLst/>
              <a:uLnTx/>
              <a:uFillTx/>
              <a:latin typeface="Meiryo" panose="020B0604030504040204" pitchFamily="34" charset="-128"/>
              <a:ea typeface="Meiryo" panose="020B0604030504040204" pitchFamily="34" charset="-128"/>
            </a:endParaRPr>
          </a:p>
        </p:txBody>
      </p:sp>
      <p:cxnSp>
        <p:nvCxnSpPr>
          <p:cNvPr id="41" name="直線矢印コネクタ 40">
            <a:extLst>
              <a:ext uri="{FF2B5EF4-FFF2-40B4-BE49-F238E27FC236}">
                <a16:creationId xmlns:a16="http://schemas.microsoft.com/office/drawing/2014/main" id="{2305E77B-04DC-8228-6D08-C3FDFD4DBC25}"/>
              </a:ext>
            </a:extLst>
          </p:cNvPr>
          <p:cNvCxnSpPr>
            <a:cxnSpLocks/>
          </p:cNvCxnSpPr>
          <p:nvPr/>
        </p:nvCxnSpPr>
        <p:spPr>
          <a:xfrm flipV="1">
            <a:off x="7683377" y="3473394"/>
            <a:ext cx="0" cy="645931"/>
          </a:xfrm>
          <a:prstGeom prst="straightConnector1">
            <a:avLst/>
          </a:prstGeom>
          <a:ln w="28575">
            <a:solidFill>
              <a:srgbClr val="FF9900"/>
            </a:solidFill>
            <a:tailEnd type="triangle"/>
          </a:ln>
        </p:spPr>
        <p:style>
          <a:lnRef idx="1">
            <a:schemeClr val="accent1"/>
          </a:lnRef>
          <a:fillRef idx="0">
            <a:schemeClr val="accent1"/>
          </a:fillRef>
          <a:effectRef idx="0">
            <a:schemeClr val="accent1"/>
          </a:effectRef>
          <a:fontRef idx="minor">
            <a:schemeClr val="tx1"/>
          </a:fontRef>
        </p:style>
      </p:cxnSp>
      <p:cxnSp>
        <p:nvCxnSpPr>
          <p:cNvPr id="42" name="直線矢印コネクタ 41">
            <a:extLst>
              <a:ext uri="{FF2B5EF4-FFF2-40B4-BE49-F238E27FC236}">
                <a16:creationId xmlns:a16="http://schemas.microsoft.com/office/drawing/2014/main" id="{E7017FC3-391F-04F3-CFBB-36C902CDDE9E}"/>
              </a:ext>
            </a:extLst>
          </p:cNvPr>
          <p:cNvCxnSpPr>
            <a:cxnSpLocks/>
          </p:cNvCxnSpPr>
          <p:nvPr/>
        </p:nvCxnSpPr>
        <p:spPr>
          <a:xfrm flipV="1">
            <a:off x="8715129" y="3467419"/>
            <a:ext cx="0" cy="645931"/>
          </a:xfrm>
          <a:prstGeom prst="straightConnector1">
            <a:avLst/>
          </a:prstGeom>
          <a:ln w="28575">
            <a:solidFill>
              <a:srgbClr val="FF9900"/>
            </a:solidFill>
            <a:tailEnd type="triangle"/>
          </a:ln>
        </p:spPr>
        <p:style>
          <a:lnRef idx="1">
            <a:schemeClr val="accent1"/>
          </a:lnRef>
          <a:fillRef idx="0">
            <a:schemeClr val="accent1"/>
          </a:fillRef>
          <a:effectRef idx="0">
            <a:schemeClr val="accent1"/>
          </a:effectRef>
          <a:fontRef idx="minor">
            <a:schemeClr val="tx1"/>
          </a:fontRef>
        </p:style>
      </p:cxnSp>
      <p:grpSp>
        <p:nvGrpSpPr>
          <p:cNvPr id="43" name="グループ化 42">
            <a:extLst>
              <a:ext uri="{FF2B5EF4-FFF2-40B4-BE49-F238E27FC236}">
                <a16:creationId xmlns:a16="http://schemas.microsoft.com/office/drawing/2014/main" id="{B99990DE-C622-B327-11D5-B38D4A000337}"/>
              </a:ext>
            </a:extLst>
          </p:cNvPr>
          <p:cNvGrpSpPr/>
          <p:nvPr/>
        </p:nvGrpSpPr>
        <p:grpSpPr>
          <a:xfrm>
            <a:off x="7511674" y="3625297"/>
            <a:ext cx="356124" cy="402287"/>
            <a:chOff x="4561224" y="2961932"/>
            <a:chExt cx="137121" cy="169063"/>
          </a:xfrm>
        </p:grpSpPr>
        <p:sp>
          <p:nvSpPr>
            <p:cNvPr id="44" name="平行四辺形 43">
              <a:extLst>
                <a:ext uri="{FF2B5EF4-FFF2-40B4-BE49-F238E27FC236}">
                  <a16:creationId xmlns:a16="http://schemas.microsoft.com/office/drawing/2014/main" id="{23004980-0C3A-54EE-5859-8268972BEC5C}"/>
                </a:ext>
              </a:extLst>
            </p:cNvPr>
            <p:cNvSpPr/>
            <p:nvPr/>
          </p:nvSpPr>
          <p:spPr>
            <a:xfrm rot="519871" flipH="1">
              <a:off x="4564087" y="2994461"/>
              <a:ext cx="131229" cy="107000"/>
            </a:xfrm>
            <a:prstGeom prst="parallelogram">
              <a:avLst>
                <a:gd name="adj" fmla="val 22929"/>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panose="020B0604030504040204" pitchFamily="34" charset="-128"/>
                <a:ea typeface="Meiryo" panose="020B0604030504040204" pitchFamily="34" charset="-128"/>
              </a:endParaRPr>
            </a:p>
          </p:txBody>
        </p:sp>
        <p:pic>
          <p:nvPicPr>
            <p:cNvPr id="45" name="図 44">
              <a:extLst>
                <a:ext uri="{FF2B5EF4-FFF2-40B4-BE49-F238E27FC236}">
                  <a16:creationId xmlns:a16="http://schemas.microsoft.com/office/drawing/2014/main" id="{D58220DB-8856-BBA9-9632-76ECD9755D57}"/>
                </a:ext>
              </a:extLst>
            </p:cNvPr>
            <p:cNvPicPr>
              <a:picLocks noChangeAspect="1"/>
            </p:cNvPicPr>
            <p:nvPr/>
          </p:nvPicPr>
          <p:blipFill rotWithShape="1">
            <a:blip r:embed="rId5" cstate="print">
              <a:clrChange>
                <a:clrFrom>
                  <a:srgbClr val="FFFFFF"/>
                </a:clrFrom>
                <a:clrTo>
                  <a:srgbClr val="FFFFFF">
                    <a:alpha val="0"/>
                  </a:srgbClr>
                </a:clrTo>
              </a:clrChange>
              <a:extLst>
                <a:ext uri="{28A0092B-C50C-407E-A947-70E740481C1C}">
                  <a14:useLocalDpi xmlns:a14="http://schemas.microsoft.com/office/drawing/2010/main"/>
                </a:ext>
              </a:extLst>
            </a:blip>
            <a:srcRect l="1" t="1" r="4764" b="-1"/>
            <a:stretch/>
          </p:blipFill>
          <p:spPr>
            <a:xfrm>
              <a:off x="4561224" y="2961932"/>
              <a:ext cx="137121" cy="169063"/>
            </a:xfrm>
            <a:prstGeom prst="rect">
              <a:avLst/>
            </a:prstGeom>
          </p:spPr>
        </p:pic>
      </p:grpSp>
      <p:grpSp>
        <p:nvGrpSpPr>
          <p:cNvPr id="46" name="グループ化 45">
            <a:extLst>
              <a:ext uri="{FF2B5EF4-FFF2-40B4-BE49-F238E27FC236}">
                <a16:creationId xmlns:a16="http://schemas.microsoft.com/office/drawing/2014/main" id="{181290D0-7088-9C31-E9B9-DA7AFBFAD10D}"/>
              </a:ext>
            </a:extLst>
          </p:cNvPr>
          <p:cNvGrpSpPr/>
          <p:nvPr/>
        </p:nvGrpSpPr>
        <p:grpSpPr>
          <a:xfrm>
            <a:off x="8565774" y="3625297"/>
            <a:ext cx="356124" cy="402287"/>
            <a:chOff x="4561224" y="2961932"/>
            <a:chExt cx="137121" cy="169063"/>
          </a:xfrm>
        </p:grpSpPr>
        <p:sp>
          <p:nvSpPr>
            <p:cNvPr id="47" name="平行四辺形 46">
              <a:extLst>
                <a:ext uri="{FF2B5EF4-FFF2-40B4-BE49-F238E27FC236}">
                  <a16:creationId xmlns:a16="http://schemas.microsoft.com/office/drawing/2014/main" id="{50B08371-332E-8588-3476-A2C02F80B60D}"/>
                </a:ext>
              </a:extLst>
            </p:cNvPr>
            <p:cNvSpPr/>
            <p:nvPr/>
          </p:nvSpPr>
          <p:spPr>
            <a:xfrm rot="519871" flipH="1">
              <a:off x="4564087" y="2994461"/>
              <a:ext cx="131229" cy="107000"/>
            </a:xfrm>
            <a:prstGeom prst="parallelogram">
              <a:avLst>
                <a:gd name="adj" fmla="val 22929"/>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panose="020B0604030504040204" pitchFamily="34" charset="-128"/>
                <a:ea typeface="Meiryo" panose="020B0604030504040204" pitchFamily="34" charset="-128"/>
              </a:endParaRPr>
            </a:p>
          </p:txBody>
        </p:sp>
        <p:pic>
          <p:nvPicPr>
            <p:cNvPr id="48" name="図 47">
              <a:extLst>
                <a:ext uri="{FF2B5EF4-FFF2-40B4-BE49-F238E27FC236}">
                  <a16:creationId xmlns:a16="http://schemas.microsoft.com/office/drawing/2014/main" id="{E2A4A770-4438-D73A-DA54-0DF13C84AD36}"/>
                </a:ext>
              </a:extLst>
            </p:cNvPr>
            <p:cNvPicPr>
              <a:picLocks noChangeAspect="1"/>
            </p:cNvPicPr>
            <p:nvPr/>
          </p:nvPicPr>
          <p:blipFill rotWithShape="1">
            <a:blip r:embed="rId5" cstate="print">
              <a:clrChange>
                <a:clrFrom>
                  <a:srgbClr val="FFFFFF"/>
                </a:clrFrom>
                <a:clrTo>
                  <a:srgbClr val="FFFFFF">
                    <a:alpha val="0"/>
                  </a:srgbClr>
                </a:clrTo>
              </a:clrChange>
              <a:extLst>
                <a:ext uri="{28A0092B-C50C-407E-A947-70E740481C1C}">
                  <a14:useLocalDpi xmlns:a14="http://schemas.microsoft.com/office/drawing/2010/main"/>
                </a:ext>
              </a:extLst>
            </a:blip>
            <a:srcRect l="1" t="1" r="4764" b="-1"/>
            <a:stretch/>
          </p:blipFill>
          <p:spPr>
            <a:xfrm>
              <a:off x="4561224" y="2961932"/>
              <a:ext cx="137121" cy="169063"/>
            </a:xfrm>
            <a:prstGeom prst="rect">
              <a:avLst/>
            </a:prstGeom>
          </p:spPr>
        </p:pic>
      </p:grpSp>
      <p:pic>
        <p:nvPicPr>
          <p:cNvPr id="49" name="図 48" descr="スーツを着た男性が携帯電話を見ている男性&#10;&#10;中程度の精度で自動的に生成された説明">
            <a:extLst>
              <a:ext uri="{FF2B5EF4-FFF2-40B4-BE49-F238E27FC236}">
                <a16:creationId xmlns:a16="http://schemas.microsoft.com/office/drawing/2014/main" id="{A6108723-379D-236E-89B7-7AF6607D9CCD}"/>
              </a:ext>
            </a:extLst>
          </p:cNvPr>
          <p:cNvPicPr>
            <a:picLocks noChangeAspect="1"/>
          </p:cNvPicPr>
          <p:nvPr/>
        </p:nvPicPr>
        <p:blipFill>
          <a:blip r:embed="rId13" cstate="print">
            <a:extLst>
              <a:ext uri="{28A0092B-C50C-407E-A947-70E740481C1C}">
                <a14:useLocalDpi xmlns:a14="http://schemas.microsoft.com/office/drawing/2010/main"/>
              </a:ext>
            </a:extLst>
          </a:blip>
          <a:stretch>
            <a:fillRect/>
          </a:stretch>
        </p:blipFill>
        <p:spPr>
          <a:xfrm>
            <a:off x="9510955" y="2841952"/>
            <a:ext cx="586639" cy="639969"/>
          </a:xfrm>
          <a:prstGeom prst="rect">
            <a:avLst/>
          </a:prstGeom>
        </p:spPr>
      </p:pic>
      <p:sp>
        <p:nvSpPr>
          <p:cNvPr id="51" name="テキスト ボックス 50">
            <a:extLst>
              <a:ext uri="{FF2B5EF4-FFF2-40B4-BE49-F238E27FC236}">
                <a16:creationId xmlns:a16="http://schemas.microsoft.com/office/drawing/2014/main" id="{CBD78578-907B-5F13-F8D3-5B0B6D6377AE}"/>
              </a:ext>
            </a:extLst>
          </p:cNvPr>
          <p:cNvSpPr txBox="1"/>
          <p:nvPr/>
        </p:nvSpPr>
        <p:spPr>
          <a:xfrm>
            <a:off x="10134086" y="3791940"/>
            <a:ext cx="260209" cy="225516"/>
          </a:xfrm>
          <a:prstGeom prst="ellipse">
            <a:avLst/>
          </a:prstGeom>
          <a:solidFill>
            <a:srgbClr val="C00000"/>
          </a:solidFill>
        </p:spPr>
        <p:txBody>
          <a:bodyPr wrap="square" lIns="108000" tIns="0" rIns="108000" bIns="36000"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050" b="1" dirty="0">
                <a:solidFill>
                  <a:schemeClr val="bg1"/>
                </a:solidFill>
                <a:latin typeface="Meiryo" panose="020B0604030504040204" pitchFamily="34" charset="-128"/>
                <a:ea typeface="Meiryo" panose="020B0604030504040204" pitchFamily="34" charset="-128"/>
              </a:rPr>
              <a:t>3</a:t>
            </a:r>
            <a:endParaRPr kumimoji="1" lang="ja-JP" altLang="en-US" sz="1050" b="1" i="0" u="none" strike="noStrike" kern="1200" cap="none" spc="0" normalizeH="0" baseline="0" noProof="0" dirty="0">
              <a:ln>
                <a:noFill/>
              </a:ln>
              <a:solidFill>
                <a:schemeClr val="bg1"/>
              </a:solidFill>
              <a:effectLst/>
              <a:uLnTx/>
              <a:uFillTx/>
              <a:latin typeface="Meiryo" panose="020B0604030504040204" pitchFamily="34" charset="-128"/>
              <a:ea typeface="Meiryo" panose="020B0604030504040204" pitchFamily="34" charset="-128"/>
            </a:endParaRPr>
          </a:p>
        </p:txBody>
      </p:sp>
      <p:cxnSp>
        <p:nvCxnSpPr>
          <p:cNvPr id="66" name="直線矢印コネクタ 65">
            <a:extLst>
              <a:ext uri="{FF2B5EF4-FFF2-40B4-BE49-F238E27FC236}">
                <a16:creationId xmlns:a16="http://schemas.microsoft.com/office/drawing/2014/main" id="{20FA4C49-0AF1-602F-EF64-E3993091CA61}"/>
              </a:ext>
            </a:extLst>
          </p:cNvPr>
          <p:cNvCxnSpPr>
            <a:cxnSpLocks/>
          </p:cNvCxnSpPr>
          <p:nvPr/>
        </p:nvCxnSpPr>
        <p:spPr>
          <a:xfrm flipV="1">
            <a:off x="9783083" y="3491004"/>
            <a:ext cx="0" cy="645931"/>
          </a:xfrm>
          <a:prstGeom prst="straightConnector1">
            <a:avLst/>
          </a:prstGeom>
          <a:ln w="28575">
            <a:solidFill>
              <a:srgbClr val="FF9900"/>
            </a:solidFill>
            <a:tailEnd type="triangle"/>
          </a:ln>
        </p:spPr>
        <p:style>
          <a:lnRef idx="1">
            <a:schemeClr val="accent1"/>
          </a:lnRef>
          <a:fillRef idx="0">
            <a:schemeClr val="accent1"/>
          </a:fillRef>
          <a:effectRef idx="0">
            <a:schemeClr val="accent1"/>
          </a:effectRef>
          <a:fontRef idx="minor">
            <a:schemeClr val="tx1"/>
          </a:fontRef>
        </p:style>
      </p:cxnSp>
      <p:grpSp>
        <p:nvGrpSpPr>
          <p:cNvPr id="67" name="グループ化 66">
            <a:extLst>
              <a:ext uri="{FF2B5EF4-FFF2-40B4-BE49-F238E27FC236}">
                <a16:creationId xmlns:a16="http://schemas.microsoft.com/office/drawing/2014/main" id="{2F539E2D-47E4-1B6D-AA29-7E90E9924C6D}"/>
              </a:ext>
            </a:extLst>
          </p:cNvPr>
          <p:cNvGrpSpPr/>
          <p:nvPr/>
        </p:nvGrpSpPr>
        <p:grpSpPr>
          <a:xfrm>
            <a:off x="9594214" y="3624733"/>
            <a:ext cx="429012" cy="420009"/>
            <a:chOff x="4561224" y="2961932"/>
            <a:chExt cx="137121" cy="169063"/>
          </a:xfrm>
        </p:grpSpPr>
        <p:sp>
          <p:nvSpPr>
            <p:cNvPr id="68" name="平行四辺形 67">
              <a:extLst>
                <a:ext uri="{FF2B5EF4-FFF2-40B4-BE49-F238E27FC236}">
                  <a16:creationId xmlns:a16="http://schemas.microsoft.com/office/drawing/2014/main" id="{03D58A8F-B850-F237-8DBD-8B6F1D1F0EBA}"/>
                </a:ext>
              </a:extLst>
            </p:cNvPr>
            <p:cNvSpPr/>
            <p:nvPr/>
          </p:nvSpPr>
          <p:spPr>
            <a:xfrm rot="519871" flipH="1">
              <a:off x="4564087" y="2994461"/>
              <a:ext cx="131229" cy="107000"/>
            </a:xfrm>
            <a:prstGeom prst="parallelogram">
              <a:avLst>
                <a:gd name="adj" fmla="val 22929"/>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panose="020B0604030504040204" pitchFamily="34" charset="-128"/>
                <a:ea typeface="Meiryo" panose="020B0604030504040204" pitchFamily="34" charset="-128"/>
              </a:endParaRPr>
            </a:p>
          </p:txBody>
        </p:sp>
        <p:pic>
          <p:nvPicPr>
            <p:cNvPr id="78" name="図 77">
              <a:extLst>
                <a:ext uri="{FF2B5EF4-FFF2-40B4-BE49-F238E27FC236}">
                  <a16:creationId xmlns:a16="http://schemas.microsoft.com/office/drawing/2014/main" id="{B1095516-F2A7-9D7E-639A-A751A4E6F939}"/>
                </a:ext>
              </a:extLst>
            </p:cNvPr>
            <p:cNvPicPr>
              <a:picLocks noChangeAspect="1"/>
            </p:cNvPicPr>
            <p:nvPr/>
          </p:nvPicPr>
          <p:blipFill rotWithShape="1">
            <a:blip r:embed="rId5" cstate="print">
              <a:clrChange>
                <a:clrFrom>
                  <a:srgbClr val="FFFFFF"/>
                </a:clrFrom>
                <a:clrTo>
                  <a:srgbClr val="FFFFFF">
                    <a:alpha val="0"/>
                  </a:srgbClr>
                </a:clrTo>
              </a:clrChange>
              <a:extLst>
                <a:ext uri="{28A0092B-C50C-407E-A947-70E740481C1C}">
                  <a14:useLocalDpi xmlns:a14="http://schemas.microsoft.com/office/drawing/2010/main"/>
                </a:ext>
              </a:extLst>
            </a:blip>
            <a:srcRect l="1" t="1" r="4764" b="-1"/>
            <a:stretch/>
          </p:blipFill>
          <p:spPr>
            <a:xfrm>
              <a:off x="4561224" y="2961932"/>
              <a:ext cx="137121" cy="169063"/>
            </a:xfrm>
            <a:prstGeom prst="rect">
              <a:avLst/>
            </a:prstGeom>
          </p:spPr>
        </p:pic>
      </p:grpSp>
      <p:sp>
        <p:nvSpPr>
          <p:cNvPr id="79" name="テキスト ボックス 78">
            <a:extLst>
              <a:ext uri="{FF2B5EF4-FFF2-40B4-BE49-F238E27FC236}">
                <a16:creationId xmlns:a16="http://schemas.microsoft.com/office/drawing/2014/main" id="{4BF201BF-6723-8C5A-C370-893447EFFE06}"/>
              </a:ext>
            </a:extLst>
          </p:cNvPr>
          <p:cNvSpPr txBox="1"/>
          <p:nvPr/>
        </p:nvSpPr>
        <p:spPr>
          <a:xfrm>
            <a:off x="9834123" y="3404007"/>
            <a:ext cx="741539" cy="415498"/>
          </a:xfrm>
          <a:prstGeom prst="rect">
            <a:avLst/>
          </a:prstGeom>
          <a:noFill/>
        </p:spPr>
        <p:txBody>
          <a:bodyPr wrap="square" lIns="0" r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050" dirty="0">
                <a:solidFill>
                  <a:srgbClr val="C00000"/>
                </a:solidFill>
                <a:latin typeface="Meiryo" panose="020B0604030504040204" pitchFamily="34" charset="-128"/>
                <a:ea typeface="Meiryo" panose="020B0604030504040204" pitchFamily="34" charset="-128"/>
              </a:rPr>
              <a:t>通知</a:t>
            </a:r>
            <a:endParaRPr lang="en-US" altLang="ja-JP" sz="1050" dirty="0">
              <a:solidFill>
                <a:srgbClr val="C00000"/>
              </a:solidFill>
              <a:latin typeface="Meiryo" panose="020B0604030504040204" pitchFamily="34" charset="-128"/>
              <a:ea typeface="Meiryo" panose="020B0604030504040204" pitchFamily="34"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050" dirty="0">
                <a:solidFill>
                  <a:srgbClr val="C00000"/>
                </a:solidFill>
                <a:latin typeface="Meiryo" panose="020B0604030504040204" pitchFamily="34" charset="-128"/>
                <a:ea typeface="Meiryo" panose="020B0604030504040204" pitchFamily="34" charset="-128"/>
              </a:rPr>
              <a:t>カウント</a:t>
            </a:r>
            <a:endParaRPr kumimoji="1" lang="ja-JP" altLang="en-US" sz="1050" i="0" u="none" strike="noStrike" kern="1200" cap="none" spc="0" normalizeH="0" baseline="0" noProof="0" dirty="0">
              <a:ln>
                <a:noFill/>
              </a:ln>
              <a:solidFill>
                <a:srgbClr val="C00000"/>
              </a:solidFill>
              <a:effectLst/>
              <a:uLnTx/>
              <a:uFillTx/>
              <a:latin typeface="Meiryo" panose="020B0604030504040204" pitchFamily="34" charset="-128"/>
              <a:ea typeface="Meiryo" panose="020B0604030504040204" pitchFamily="34" charset="-128"/>
            </a:endParaRPr>
          </a:p>
        </p:txBody>
      </p:sp>
      <p:sp>
        <p:nvSpPr>
          <p:cNvPr id="80" name="テキスト ボックス 79">
            <a:extLst>
              <a:ext uri="{FF2B5EF4-FFF2-40B4-BE49-F238E27FC236}">
                <a16:creationId xmlns:a16="http://schemas.microsoft.com/office/drawing/2014/main" id="{DA1B28D1-027F-7C8A-40D3-FD2604BB5D39}"/>
              </a:ext>
            </a:extLst>
          </p:cNvPr>
          <p:cNvSpPr txBox="1"/>
          <p:nvPr/>
        </p:nvSpPr>
        <p:spPr>
          <a:xfrm>
            <a:off x="7391822" y="2622577"/>
            <a:ext cx="615553" cy="338554"/>
          </a:xfrm>
          <a:prstGeom prst="rect">
            <a:avLst/>
          </a:prstGeom>
          <a:noFill/>
        </p:spPr>
        <p:txBody>
          <a:bodyPr wrap="square" lIns="0" rIns="0"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ja-JP" altLang="en-US" sz="1600" b="1" dirty="0">
                <a:solidFill>
                  <a:srgbClr val="002060"/>
                </a:solidFill>
                <a:latin typeface="Meiryo" panose="020B0604030504040204" pitchFamily="34" charset="-128"/>
                <a:ea typeface="Meiryo" panose="020B0604030504040204" pitchFamily="34" charset="-128"/>
              </a:rPr>
              <a:t>担当者</a:t>
            </a:r>
            <a:endParaRPr kumimoji="1" lang="ja-JP" altLang="en-US" sz="1600" b="1" i="0" u="none" strike="noStrike" kern="1200" cap="none" spc="0" normalizeH="0" baseline="0" noProof="0" dirty="0">
              <a:ln>
                <a:noFill/>
              </a:ln>
              <a:solidFill>
                <a:srgbClr val="002060"/>
              </a:solidFill>
              <a:effectLst/>
              <a:uLnTx/>
              <a:uFillTx/>
              <a:latin typeface="Meiryo" panose="020B0604030504040204" pitchFamily="34" charset="-128"/>
              <a:ea typeface="Meiryo" panose="020B0604030504040204" pitchFamily="34" charset="-128"/>
            </a:endParaRPr>
          </a:p>
        </p:txBody>
      </p:sp>
      <p:sp>
        <p:nvSpPr>
          <p:cNvPr id="90" name="テキスト ボックス 89">
            <a:extLst>
              <a:ext uri="{FF2B5EF4-FFF2-40B4-BE49-F238E27FC236}">
                <a16:creationId xmlns:a16="http://schemas.microsoft.com/office/drawing/2014/main" id="{F283332C-9B35-E13C-41D2-D2EFAAEDDBA2}"/>
              </a:ext>
            </a:extLst>
          </p:cNvPr>
          <p:cNvSpPr txBox="1"/>
          <p:nvPr/>
        </p:nvSpPr>
        <p:spPr>
          <a:xfrm>
            <a:off x="8452623" y="2631335"/>
            <a:ext cx="615553" cy="338554"/>
          </a:xfrm>
          <a:prstGeom prst="rect">
            <a:avLst/>
          </a:prstGeom>
          <a:noFill/>
        </p:spPr>
        <p:txBody>
          <a:bodyPr wrap="square" lIns="0" rIns="0"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ja-JP" altLang="en-US" sz="1600" b="1" dirty="0">
                <a:solidFill>
                  <a:srgbClr val="002060"/>
                </a:solidFill>
                <a:latin typeface="Meiryo" panose="020B0604030504040204" pitchFamily="34" charset="-128"/>
                <a:ea typeface="Meiryo" panose="020B0604030504040204" pitchFamily="34" charset="-128"/>
              </a:rPr>
              <a:t>担当者</a:t>
            </a:r>
            <a:endParaRPr kumimoji="1" lang="ja-JP" altLang="en-US" sz="1600" b="1" i="0" u="none" strike="noStrike" kern="1200" cap="none" spc="0" normalizeH="0" baseline="0" noProof="0" dirty="0">
              <a:ln>
                <a:noFill/>
              </a:ln>
              <a:solidFill>
                <a:srgbClr val="002060"/>
              </a:solidFill>
              <a:effectLst/>
              <a:uLnTx/>
              <a:uFillTx/>
              <a:latin typeface="Meiryo" panose="020B0604030504040204" pitchFamily="34" charset="-128"/>
              <a:ea typeface="Meiryo" panose="020B0604030504040204" pitchFamily="34" charset="-128"/>
            </a:endParaRPr>
          </a:p>
        </p:txBody>
      </p:sp>
      <p:sp>
        <p:nvSpPr>
          <p:cNvPr id="91" name="テキスト ボックス 90">
            <a:extLst>
              <a:ext uri="{FF2B5EF4-FFF2-40B4-BE49-F238E27FC236}">
                <a16:creationId xmlns:a16="http://schemas.microsoft.com/office/drawing/2014/main" id="{F996AB97-25EB-6141-3F42-DB56CFCE1EF3}"/>
              </a:ext>
            </a:extLst>
          </p:cNvPr>
          <p:cNvSpPr txBox="1"/>
          <p:nvPr/>
        </p:nvSpPr>
        <p:spPr>
          <a:xfrm>
            <a:off x="9518533" y="2622577"/>
            <a:ext cx="615553" cy="338554"/>
          </a:xfrm>
          <a:prstGeom prst="rect">
            <a:avLst/>
          </a:prstGeom>
          <a:noFill/>
        </p:spPr>
        <p:txBody>
          <a:bodyPr wrap="square" lIns="0" rIns="0"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ja-JP" altLang="en-US" sz="1600" b="1" dirty="0">
                <a:solidFill>
                  <a:srgbClr val="002060"/>
                </a:solidFill>
                <a:latin typeface="Meiryo" panose="020B0604030504040204" pitchFamily="34" charset="-128"/>
                <a:ea typeface="Meiryo" panose="020B0604030504040204" pitchFamily="34" charset="-128"/>
              </a:rPr>
              <a:t>担当者</a:t>
            </a:r>
            <a:endParaRPr kumimoji="1" lang="ja-JP" altLang="en-US" sz="1600" b="1" i="0" u="none" strike="noStrike" kern="1200" cap="none" spc="0" normalizeH="0" baseline="0" noProof="0" dirty="0">
              <a:ln>
                <a:noFill/>
              </a:ln>
              <a:solidFill>
                <a:srgbClr val="002060"/>
              </a:solidFill>
              <a:effectLst/>
              <a:uLnTx/>
              <a:uFillTx/>
              <a:latin typeface="Meiryo" panose="020B0604030504040204" pitchFamily="34" charset="-128"/>
              <a:ea typeface="Meiryo" panose="020B0604030504040204" pitchFamily="34" charset="-128"/>
            </a:endParaRPr>
          </a:p>
        </p:txBody>
      </p:sp>
      <p:sp>
        <p:nvSpPr>
          <p:cNvPr id="35" name="正方形/長方形 34">
            <a:extLst>
              <a:ext uri="{FF2B5EF4-FFF2-40B4-BE49-F238E27FC236}">
                <a16:creationId xmlns:a16="http://schemas.microsoft.com/office/drawing/2014/main" id="{9DFDE71F-8043-8074-06EC-7E8DF04656CE}"/>
              </a:ext>
            </a:extLst>
          </p:cNvPr>
          <p:cNvSpPr/>
          <p:nvPr/>
        </p:nvSpPr>
        <p:spPr>
          <a:xfrm>
            <a:off x="438013" y="4006941"/>
            <a:ext cx="800219" cy="461665"/>
          </a:xfrm>
          <a:prstGeom prst="rect">
            <a:avLst/>
          </a:prstGeom>
        </p:spPr>
        <p:txBody>
          <a:bodyPr wrap="non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schemeClr val="bg1"/>
                </a:solidFill>
                <a:uLnTx/>
                <a:uFillTx/>
                <a:latin typeface="Meiryo" panose="020B0604030504040204" pitchFamily="34" charset="-128"/>
                <a:ea typeface="Meiryo" panose="020B0604030504040204" pitchFamily="34" charset="-128"/>
              </a:rPr>
              <a:t>豪雨</a:t>
            </a:r>
            <a:endParaRPr kumimoji="1" lang="en-US" altLang="ja-JP" sz="1200" b="1" i="0" u="none" strike="noStrike" kern="1200" cap="none" spc="0" normalizeH="0" baseline="0" noProof="0" dirty="0">
              <a:ln>
                <a:noFill/>
              </a:ln>
              <a:solidFill>
                <a:schemeClr val="bg1"/>
              </a:solidFill>
              <a:uLnTx/>
              <a:uFillTx/>
              <a:latin typeface="Meiryo" panose="020B0604030504040204" pitchFamily="34" charset="-128"/>
              <a:ea typeface="Meiryo" panose="020B0604030504040204" pitchFamily="34"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b="1">
                <a:solidFill>
                  <a:schemeClr val="bg1"/>
                </a:solidFill>
                <a:latin typeface="Meiryo" panose="020B0604030504040204" pitchFamily="34" charset="-128"/>
                <a:ea typeface="Meiryo" panose="020B0604030504040204" pitchFamily="34" charset="-128"/>
              </a:rPr>
              <a:t>アラート</a:t>
            </a:r>
            <a:endParaRPr kumimoji="1" lang="ja-JP" altLang="en-US" sz="1200" b="1" i="0" u="none" strike="noStrike" kern="1200" cap="none" spc="0" normalizeH="0" baseline="0" noProof="0" dirty="0">
              <a:ln>
                <a:noFill/>
              </a:ln>
              <a:solidFill>
                <a:schemeClr val="bg1"/>
              </a:solidFill>
              <a:uLnTx/>
              <a:uFillTx/>
              <a:latin typeface="Meiryo" panose="020B0604030504040204" pitchFamily="34" charset="-128"/>
              <a:ea typeface="Meiryo" panose="020B0604030504040204" pitchFamily="34" charset="-128"/>
            </a:endParaRPr>
          </a:p>
        </p:txBody>
      </p:sp>
      <p:grpSp>
        <p:nvGrpSpPr>
          <p:cNvPr id="9" name="グループ化 8">
            <a:extLst>
              <a:ext uri="{FF2B5EF4-FFF2-40B4-BE49-F238E27FC236}">
                <a16:creationId xmlns:a16="http://schemas.microsoft.com/office/drawing/2014/main" id="{82651272-B412-D106-D765-3B3320E7BF66}"/>
              </a:ext>
            </a:extLst>
          </p:cNvPr>
          <p:cNvGrpSpPr/>
          <p:nvPr/>
        </p:nvGrpSpPr>
        <p:grpSpPr>
          <a:xfrm>
            <a:off x="343243" y="805417"/>
            <a:ext cx="1617751" cy="409783"/>
            <a:chOff x="545526" y="1170479"/>
            <a:chExt cx="1617751" cy="409783"/>
          </a:xfrm>
        </p:grpSpPr>
        <p:pic>
          <p:nvPicPr>
            <p:cNvPr id="12" name="図 11" descr="図形, 四角形&#10;&#10;自動的に生成された説明">
              <a:extLst>
                <a:ext uri="{FF2B5EF4-FFF2-40B4-BE49-F238E27FC236}">
                  <a16:creationId xmlns:a16="http://schemas.microsoft.com/office/drawing/2014/main" id="{C72756CE-10DE-939C-749E-7EEEC7591985}"/>
                </a:ext>
              </a:extLst>
            </p:cNvPr>
            <p:cNvPicPr>
              <a:picLocks noChangeAspect="1"/>
            </p:cNvPicPr>
            <p:nvPr/>
          </p:nvPicPr>
          <p:blipFill>
            <a:blip r:embed="rId14" cstate="print">
              <a:extLst>
                <a:ext uri="{28A0092B-C50C-407E-A947-70E740481C1C}">
                  <a14:useLocalDpi xmlns:a14="http://schemas.microsoft.com/office/drawing/2010/main"/>
                </a:ext>
              </a:extLst>
            </a:blip>
            <a:stretch>
              <a:fillRect/>
            </a:stretch>
          </p:blipFill>
          <p:spPr>
            <a:xfrm rot="21360175">
              <a:off x="545526" y="1170479"/>
              <a:ext cx="1617751" cy="409783"/>
            </a:xfrm>
            <a:prstGeom prst="rect">
              <a:avLst/>
            </a:prstGeom>
          </p:spPr>
        </p:pic>
        <p:sp>
          <p:nvSpPr>
            <p:cNvPr id="13" name="正方形/長方形 12">
              <a:extLst>
                <a:ext uri="{FF2B5EF4-FFF2-40B4-BE49-F238E27FC236}">
                  <a16:creationId xmlns:a16="http://schemas.microsoft.com/office/drawing/2014/main" id="{B583F0B2-7832-F237-A0DE-0E0468E999A3}"/>
                </a:ext>
              </a:extLst>
            </p:cNvPr>
            <p:cNvSpPr/>
            <p:nvPr/>
          </p:nvSpPr>
          <p:spPr>
            <a:xfrm>
              <a:off x="618657" y="1238367"/>
              <a:ext cx="1463862" cy="338554"/>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chemeClr val="bg1"/>
                  </a:solidFill>
                  <a:effectLst>
                    <a:outerShdw blurRad="50800" dist="38100" dir="2700000" algn="tl" rotWithShape="0">
                      <a:prstClr val="black">
                        <a:alpha val="40000"/>
                      </a:prstClr>
                    </a:outerShdw>
                  </a:effectLst>
                  <a:uLnTx/>
                  <a:uFillTx/>
                  <a:latin typeface="Meiryo" panose="020B0604030504040204" pitchFamily="34" charset="-128"/>
                  <a:ea typeface="Meiryo" panose="020B0604030504040204" pitchFamily="34" charset="-128"/>
                </a:rPr>
                <a:t>導入背景</a:t>
              </a:r>
              <a:r>
                <a:rPr kumimoji="1" lang="en-US" altLang="ja-JP" sz="1200" b="1" i="0" u="none" strike="noStrike" kern="1200" cap="none" spc="0" normalizeH="0" baseline="0" noProof="0" dirty="0">
                  <a:ln>
                    <a:noFill/>
                  </a:ln>
                  <a:solidFill>
                    <a:schemeClr val="bg1"/>
                  </a:solidFill>
                  <a:effectLst>
                    <a:outerShdw blurRad="50800" dist="38100" dir="2700000" algn="tl" rotWithShape="0">
                      <a:prstClr val="black">
                        <a:alpha val="40000"/>
                      </a:prstClr>
                    </a:outerShdw>
                  </a:effectLst>
                  <a:uLnTx/>
                  <a:uFillTx/>
                  <a:latin typeface="Meiryo" panose="020B0604030504040204" pitchFamily="34" charset="-128"/>
                  <a:ea typeface="Meiryo" panose="020B0604030504040204" pitchFamily="34" charset="-128"/>
                </a:rPr>
                <a:t>(</a:t>
              </a:r>
              <a:r>
                <a:rPr kumimoji="1" lang="en-US" altLang="ja-JP" sz="1200" b="1" i="0" u="none" strike="noStrike" kern="1200" cap="none" spc="0" normalizeH="0" baseline="0" noProof="0" dirty="0" err="1">
                  <a:ln>
                    <a:noFill/>
                  </a:ln>
                  <a:solidFill>
                    <a:schemeClr val="bg1"/>
                  </a:solidFill>
                  <a:effectLst>
                    <a:outerShdw blurRad="50800" dist="38100" dir="2700000" algn="tl" rotWithShape="0">
                      <a:prstClr val="black">
                        <a:alpha val="40000"/>
                      </a:prstClr>
                    </a:outerShdw>
                  </a:effectLst>
                  <a:uLnTx/>
                  <a:uFillTx/>
                  <a:latin typeface="Meiryo" panose="020B0604030504040204" pitchFamily="34" charset="-128"/>
                  <a:ea typeface="Meiryo" panose="020B0604030504040204" pitchFamily="34" charset="-128"/>
                </a:rPr>
                <a:t>課題</a:t>
              </a:r>
              <a:r>
                <a:rPr kumimoji="1" lang="en-US" altLang="ja-JP" sz="1200" b="1" i="0" u="none" strike="noStrike" kern="1200" cap="none" spc="0" normalizeH="0" baseline="0" noProof="0" dirty="0">
                  <a:ln>
                    <a:noFill/>
                  </a:ln>
                  <a:solidFill>
                    <a:schemeClr val="bg1"/>
                  </a:solidFill>
                  <a:effectLst>
                    <a:outerShdw blurRad="50800" dist="38100" dir="2700000" algn="tl" rotWithShape="0">
                      <a:prstClr val="black">
                        <a:alpha val="40000"/>
                      </a:prstClr>
                    </a:outerShdw>
                  </a:effectLst>
                  <a:uLnTx/>
                  <a:uFillTx/>
                  <a:latin typeface="Meiryo" panose="020B0604030504040204" pitchFamily="34" charset="-128"/>
                  <a:ea typeface="Meiryo" panose="020B0604030504040204" pitchFamily="34" charset="-128"/>
                </a:rPr>
                <a:t>)</a:t>
              </a:r>
              <a:endParaRPr kumimoji="1" lang="ja-JP" altLang="en-US" sz="1600" b="1" i="0" u="none" strike="noStrike" kern="1200" cap="none" spc="0" normalizeH="0" baseline="0" noProof="0" dirty="0">
                <a:ln>
                  <a:noFill/>
                </a:ln>
                <a:solidFill>
                  <a:schemeClr val="bg1"/>
                </a:solidFill>
                <a:effectLst>
                  <a:outerShdw blurRad="50800" dist="38100" dir="2700000" algn="tl" rotWithShape="0">
                    <a:prstClr val="black">
                      <a:alpha val="40000"/>
                    </a:prstClr>
                  </a:outerShdw>
                </a:effectLst>
                <a:uLnTx/>
                <a:uFillTx/>
                <a:latin typeface="Meiryo" panose="020B0604030504040204" pitchFamily="34" charset="-128"/>
                <a:ea typeface="Meiryo" panose="020B0604030504040204" pitchFamily="34" charset="-128"/>
              </a:endParaRPr>
            </a:p>
          </p:txBody>
        </p:sp>
      </p:grpSp>
      <p:grpSp>
        <p:nvGrpSpPr>
          <p:cNvPr id="14" name="グループ化 13">
            <a:extLst>
              <a:ext uri="{FF2B5EF4-FFF2-40B4-BE49-F238E27FC236}">
                <a16:creationId xmlns:a16="http://schemas.microsoft.com/office/drawing/2014/main" id="{4470FECB-8850-8B4F-A9B8-12A5BF5F68EF}"/>
              </a:ext>
            </a:extLst>
          </p:cNvPr>
          <p:cNvGrpSpPr/>
          <p:nvPr/>
        </p:nvGrpSpPr>
        <p:grpSpPr>
          <a:xfrm>
            <a:off x="6712197" y="798546"/>
            <a:ext cx="1640994" cy="409783"/>
            <a:chOff x="545526" y="1170479"/>
            <a:chExt cx="1640994" cy="409783"/>
          </a:xfrm>
        </p:grpSpPr>
        <p:pic>
          <p:nvPicPr>
            <p:cNvPr id="16" name="図 15" descr="図形, 四角形&#10;&#10;自動的に生成された説明">
              <a:extLst>
                <a:ext uri="{FF2B5EF4-FFF2-40B4-BE49-F238E27FC236}">
                  <a16:creationId xmlns:a16="http://schemas.microsoft.com/office/drawing/2014/main" id="{3633B3FE-D3E4-1634-F6C0-93AED2DF4E74}"/>
                </a:ext>
              </a:extLst>
            </p:cNvPr>
            <p:cNvPicPr>
              <a:picLocks noChangeAspect="1"/>
            </p:cNvPicPr>
            <p:nvPr/>
          </p:nvPicPr>
          <p:blipFill>
            <a:blip r:embed="rId14" cstate="print">
              <a:extLst>
                <a:ext uri="{28A0092B-C50C-407E-A947-70E740481C1C}">
                  <a14:useLocalDpi xmlns:a14="http://schemas.microsoft.com/office/drawing/2010/main"/>
                </a:ext>
              </a:extLst>
            </a:blip>
            <a:stretch>
              <a:fillRect/>
            </a:stretch>
          </p:blipFill>
          <p:spPr>
            <a:xfrm rot="21360175">
              <a:off x="545526" y="1170479"/>
              <a:ext cx="1617751" cy="409783"/>
            </a:xfrm>
            <a:prstGeom prst="rect">
              <a:avLst/>
            </a:prstGeom>
          </p:spPr>
        </p:pic>
        <p:sp>
          <p:nvSpPr>
            <p:cNvPr id="17" name="正方形/長方形 16">
              <a:extLst>
                <a:ext uri="{FF2B5EF4-FFF2-40B4-BE49-F238E27FC236}">
                  <a16:creationId xmlns:a16="http://schemas.microsoft.com/office/drawing/2014/main" id="{72370D72-B0B6-9DF9-A774-31C2C6C696B7}"/>
                </a:ext>
              </a:extLst>
            </p:cNvPr>
            <p:cNvSpPr/>
            <p:nvPr/>
          </p:nvSpPr>
          <p:spPr>
            <a:xfrm>
              <a:off x="565563" y="1238367"/>
              <a:ext cx="1620957" cy="338554"/>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dirty="0">
                  <a:solidFill>
                    <a:schemeClr val="bg1"/>
                  </a:solidFill>
                  <a:effectLst>
                    <a:outerShdw blurRad="50800" dist="38100" dir="2700000" algn="tl" rotWithShape="0">
                      <a:prstClr val="black">
                        <a:alpha val="40000"/>
                      </a:prstClr>
                    </a:outerShdw>
                  </a:effectLst>
                  <a:latin typeface="Meiryo" panose="020B0604030504040204" pitchFamily="34" charset="-128"/>
                  <a:ea typeface="Meiryo" panose="020B0604030504040204" pitchFamily="34" charset="-128"/>
                </a:rPr>
                <a:t>ご</a:t>
              </a:r>
              <a:r>
                <a:rPr kumimoji="1" lang="ja-JP" altLang="en-US" sz="1600" b="1" i="0" u="none" strike="noStrike" kern="1200" cap="none" spc="0" normalizeH="0" baseline="0" noProof="0" dirty="0">
                  <a:ln>
                    <a:noFill/>
                  </a:ln>
                  <a:solidFill>
                    <a:schemeClr val="bg1"/>
                  </a:solidFill>
                  <a:effectLst>
                    <a:outerShdw blurRad="50800" dist="38100" dir="2700000" algn="tl" rotWithShape="0">
                      <a:prstClr val="black">
                        <a:alpha val="40000"/>
                      </a:prstClr>
                    </a:outerShdw>
                  </a:effectLst>
                  <a:uLnTx/>
                  <a:uFillTx/>
                  <a:latin typeface="Meiryo" panose="020B0604030504040204" pitchFamily="34" charset="-128"/>
                  <a:ea typeface="Meiryo" panose="020B0604030504040204" pitchFamily="34" charset="-128"/>
                </a:rPr>
                <a:t>担当者様</a:t>
              </a:r>
              <a:r>
                <a:rPr lang="ja-JP" altLang="en-US" sz="1600" b="1" dirty="0">
                  <a:solidFill>
                    <a:schemeClr val="bg1"/>
                  </a:solidFill>
                  <a:effectLst>
                    <a:outerShdw blurRad="50800" dist="38100" dir="2700000" algn="tl" rotWithShape="0">
                      <a:prstClr val="black">
                        <a:alpha val="40000"/>
                      </a:prstClr>
                    </a:outerShdw>
                  </a:effectLst>
                  <a:latin typeface="Meiryo" panose="020B0604030504040204" pitchFamily="34" charset="-128"/>
                  <a:ea typeface="Meiryo" panose="020B0604030504040204" pitchFamily="34" charset="-128"/>
                </a:rPr>
                <a:t>の声</a:t>
              </a:r>
              <a:endParaRPr kumimoji="1" lang="ja-JP" altLang="en-US" sz="1600" b="1" i="0" u="none" strike="noStrike" kern="1200" cap="none" spc="0" normalizeH="0" baseline="0" noProof="0" dirty="0">
                <a:ln>
                  <a:noFill/>
                </a:ln>
                <a:solidFill>
                  <a:schemeClr val="bg1"/>
                </a:solidFill>
                <a:effectLst>
                  <a:outerShdw blurRad="50800" dist="38100" dir="2700000" algn="tl" rotWithShape="0">
                    <a:prstClr val="black">
                      <a:alpha val="40000"/>
                    </a:prstClr>
                  </a:outerShdw>
                </a:effectLst>
                <a:uLnTx/>
                <a:uFillTx/>
                <a:latin typeface="Meiryo" panose="020B0604030504040204" pitchFamily="34" charset="-128"/>
                <a:ea typeface="Meiryo" panose="020B0604030504040204" pitchFamily="34" charset="-128"/>
              </a:endParaRPr>
            </a:p>
          </p:txBody>
        </p:sp>
      </p:grpSp>
    </p:spTree>
    <p:extLst>
      <p:ext uri="{BB962C8B-B14F-4D97-AF65-F5344CB8AC3E}">
        <p14:creationId xmlns:p14="http://schemas.microsoft.com/office/powerpoint/2010/main" val="2396194563"/>
      </p:ext>
    </p:extLst>
  </p:cSld>
  <p:clrMapOvr>
    <a:masterClrMapping/>
  </p:clrMapOvr>
</p:sld>
</file>

<file path=ppt/theme/theme1.xml><?xml version="1.0" encoding="utf-8"?>
<a:theme xmlns:a="http://schemas.openxmlformats.org/drawingml/2006/main" name="1_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1A313995C069AB4DB591D00E56ADBBAC" ma:contentTypeVersion="16" ma:contentTypeDescription="新しいドキュメントを作成します。" ma:contentTypeScope="" ma:versionID="268352c6408381edaa5f04d261301d10">
  <xsd:schema xmlns:xsd="http://www.w3.org/2001/XMLSchema" xmlns:xs="http://www.w3.org/2001/XMLSchema" xmlns:p="http://schemas.microsoft.com/office/2006/metadata/properties" xmlns:ns2="e328f08b-3499-495b-99a4-4b1f3ffc5be9" xmlns:ns3="b90e4c5d-0ed4-458f-abd8-4800e94b7842" targetNamespace="http://schemas.microsoft.com/office/2006/metadata/properties" ma:root="true" ma:fieldsID="6ac19418ee909fbb8338f82c2da64161" ns2:_="" ns3:_="">
    <xsd:import namespace="e328f08b-3499-495b-99a4-4b1f3ffc5be9"/>
    <xsd:import namespace="b90e4c5d-0ed4-458f-abd8-4800e94b7842"/>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28f08b-3499-495b-99a4-4b1f3ffc5be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Length (seconds)" ma:internalName="MediaLengthInSeconds" ma:readOnly="true">
      <xsd:simpleType>
        <xsd:restriction base="dms:Unknown"/>
      </xsd:simpleType>
    </xsd:element>
    <xsd:element name="MediaServiceLocation" ma:index="18" nillable="true" ma:displayName="Location" ma:internalName="MediaServiceLocation" ma:readOnly="true">
      <xsd:simpleType>
        <xsd:restriction base="dms:Text"/>
      </xsd:simpleType>
    </xsd:element>
    <xsd:element name="lcf76f155ced4ddcb4097134ff3c332f" ma:index="20" nillable="true" ma:taxonomy="true" ma:internalName="lcf76f155ced4ddcb4097134ff3c332f" ma:taxonomyFieldName="MediaServiceImageTags" ma:displayName="画像タグ" ma:readOnly="false" ma:fieldId="{5cf76f15-5ced-4ddc-b409-7134ff3c332f}" ma:taxonomyMulti="true" ma:sspId="9b36e8ec-0a94-410c-a8aa-2e5263ae052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90e4c5d-0ed4-458f-abd8-4800e94b7842" elementFormDefault="qualified">
    <xsd:import namespace="http://schemas.microsoft.com/office/2006/documentManagement/types"/>
    <xsd:import namespace="http://schemas.microsoft.com/office/infopath/2007/PartnerControls"/>
    <xsd:element name="SharedWithUsers" ma:index="1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共有相手の詳細情報" ma:internalName="SharedWithDetails" ma:readOnly="true">
      <xsd:simpleType>
        <xsd:restriction base="dms:Note">
          <xsd:maxLength value="255"/>
        </xsd:restriction>
      </xsd:simpleType>
    </xsd:element>
    <xsd:element name="TaxCatchAll" ma:index="21" nillable="true" ma:displayName="Taxonomy Catch All Column" ma:hidden="true" ma:list="{04295c56-fe0c-4e3f-bfd9-26dffbb2c021}" ma:internalName="TaxCatchAll" ma:showField="CatchAllData" ma:web="b90e4c5d-0ed4-458f-abd8-4800e94b784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1372F9A-9595-4201-9767-F15947169880}"/>
</file>

<file path=customXml/itemProps2.xml><?xml version="1.0" encoding="utf-8"?>
<ds:datastoreItem xmlns:ds="http://schemas.openxmlformats.org/officeDocument/2006/customXml" ds:itemID="{88CAE668-DEBD-4B95-8D42-4F5BFB95BA48}"/>
</file>

<file path=docProps/app.xml><?xml version="1.0" encoding="utf-8"?>
<Properties xmlns="http://schemas.openxmlformats.org/officeDocument/2006/extended-properties" xmlns:vt="http://schemas.openxmlformats.org/officeDocument/2006/docPropsVTypes">
  <TotalTime>2036</TotalTime>
  <Words>306</Words>
  <Application>Microsoft Macintosh PowerPoint</Application>
  <PresentationFormat>ワイド画面</PresentationFormat>
  <Paragraphs>87</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vt:lpstr>
      <vt:lpstr>游ゴシック</vt:lpstr>
      <vt:lpstr>Arial</vt:lpstr>
      <vt:lpstr>Calibri</vt:lpstr>
      <vt:lpstr>1_Office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neo sai7037</dc:creator>
  <cp:lastModifiedBy>EndoYuka</cp:lastModifiedBy>
  <cp:revision>40</cp:revision>
  <dcterms:created xsi:type="dcterms:W3CDTF">2023-06-26T02:55:59Z</dcterms:created>
  <dcterms:modified xsi:type="dcterms:W3CDTF">2023-07-04T07:38:08Z</dcterms:modified>
</cp:coreProperties>
</file>