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629"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F3F7F8"/>
    <a:srgbClr val="4F81BD"/>
    <a:srgbClr val="39A44A"/>
    <a:srgbClr val="FF9900"/>
    <a:srgbClr val="404040"/>
    <a:srgbClr val="002060"/>
    <a:srgbClr val="5B9BD5"/>
    <a:srgbClr val="B124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34" autoAdjust="0"/>
    <p:restoredTop sz="91361"/>
  </p:normalViewPr>
  <p:slideViewPr>
    <p:cSldViewPr snapToGrid="0">
      <p:cViewPr varScale="1">
        <p:scale>
          <a:sx n="116" d="100"/>
          <a:sy n="116" d="100"/>
        </p:scale>
        <p:origin x="3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8AFF37-7CF1-467D-AEB4-71D5344C5150}" type="datetimeFigureOut">
              <a:rPr kumimoji="1" lang="ja-JP" altLang="en-US" smtClean="0"/>
              <a:t>2023/7/4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2715A2-A4C8-45CD-B85F-40275EBAF1BE}" type="slidenum">
              <a:rPr kumimoji="1" lang="ja-JP" altLang="en-US" smtClean="0"/>
              <a:t>‹#›</a:t>
            </a:fld>
            <a:endParaRPr kumimoji="1" lang="ja-JP" altLang="en-US"/>
          </a:p>
        </p:txBody>
      </p:sp>
    </p:spTree>
    <p:extLst>
      <p:ext uri="{BB962C8B-B14F-4D97-AF65-F5344CB8AC3E}">
        <p14:creationId xmlns:p14="http://schemas.microsoft.com/office/powerpoint/2010/main" val="42248344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31100" rtl="0" eaLnBrk="1" fontAlgn="auto" latinLnBrk="0" hangingPunct="1">
              <a:lnSpc>
                <a:spcPct val="100000"/>
              </a:lnSpc>
              <a:spcBef>
                <a:spcPts val="0"/>
              </a:spcBef>
              <a:spcAft>
                <a:spcPts val="0"/>
              </a:spcAft>
              <a:buClrTx/>
              <a:buSzTx/>
              <a:buFontTx/>
              <a:buNone/>
              <a:tabLst/>
              <a:defRPr/>
            </a:pPr>
            <a:fld id="{2902F097-103F-487D-9F2A-B5D2B1FD5A22}"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311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765319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7DBD04-5A1F-47F8-B014-FC29268E7E6F}"/>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B7DB169-213D-4F18-91E9-A41C35B28B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3327195-E5F0-446B-BDFE-431F2FA78FFE}"/>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E4D61F95-4390-4441-B9BE-1214570B2E7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D4A214A-82A3-4A67-99D1-41A02448B651}"/>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1846344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B7262A-1DD7-4370-80EB-355D90B969BA}"/>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F2F9BD2-F8D2-4246-AA5B-C79E611FF7F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3E0F8B7-2A85-46F5-9220-213D7757777C}"/>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C3D75324-82C1-4A14-A35A-68C1D9EE5FD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FA7CC65-E18B-46F3-83EA-056AB3673BF8}"/>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3682439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A311A62-AB87-42AD-9D87-B0A011C3E09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2915DAC-9C1C-4E79-8FD4-376A9A22378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069E544-A40C-444C-9DF5-0FAE712309B2}"/>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E8E5DE6C-3E6A-4925-A090-2F10BBBAE18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3971C0A-3467-46B2-890C-68F9681ACF65}"/>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3556956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F3ADDD-71E2-4AD5-99EE-639927A5F64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1624FB0-C94E-4072-9BEB-9BD419BFDCC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8BDF8A7-AD28-43E9-926F-97A0F3A501AB}"/>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6ADBF6AC-E9FA-472E-BA0E-9DF8B3E7BF7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68D5826-7D15-437B-8D4F-68B74E269BA6}"/>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236447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970691-FE4B-4E97-8278-826BC1FAC83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27DBD55-3325-4AB5-BA6F-9749606DF6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CD7CB11-64FD-4736-9944-050AE850D5E0}"/>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C7BA9FB0-2C4B-4FFB-990F-E770BBE8C23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296CA6-8F50-4083-8EB4-4B080AF83958}"/>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4178756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AE1702-D03F-41C9-A165-131A2BDFD9C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C9D6D2E-28EA-428F-90D0-314E6C7855F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C2F18B7-D2ED-4AF7-938F-8B5A39E8726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1FA4D96-DCF9-4C8B-9D02-D481C1ADF64E}"/>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6" name="フッター プレースホルダー 5">
            <a:extLst>
              <a:ext uri="{FF2B5EF4-FFF2-40B4-BE49-F238E27FC236}">
                <a16:creationId xmlns:a16="http://schemas.microsoft.com/office/drawing/2014/main" id="{045D4042-A8EC-4E9D-B1CB-1F9ACAFF177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E9482CA-1B40-4F06-8501-5710EDDF12F2}"/>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493202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D0CA2D-6B4E-4704-B885-CB403E5E6F8F}"/>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EB44DF0-7E7A-4D14-88A9-E9F41EC716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1C29A8D-DCF4-4100-AF2B-420409230EC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CF60117-1EED-45C8-84CC-DC8DBB51D4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574925B-354B-4C3B-9555-357662C8603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2EE1552-20C4-41AB-B96A-2C528E4A6550}"/>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8" name="フッター プレースホルダー 7">
            <a:extLst>
              <a:ext uri="{FF2B5EF4-FFF2-40B4-BE49-F238E27FC236}">
                <a16:creationId xmlns:a16="http://schemas.microsoft.com/office/drawing/2014/main" id="{91D06477-86B2-4139-AFE0-09FFB74D6BF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9B641D2-AE04-426B-9B7F-748B161460C9}"/>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3067929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E90B39-B554-4CED-80FC-FABC526EE0A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A816D76-16D8-451C-BB10-7B3CA61A474D}"/>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4" name="フッター プレースホルダー 3">
            <a:extLst>
              <a:ext uri="{FF2B5EF4-FFF2-40B4-BE49-F238E27FC236}">
                <a16:creationId xmlns:a16="http://schemas.microsoft.com/office/drawing/2014/main" id="{44412AE0-E5A3-48A4-8522-186743FC375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FB4ECC7-4C4A-41C2-B390-3BF74695DB0E}"/>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430504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9423F88-1B2B-4D94-969D-B03A9D27E27A}"/>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3" name="フッター プレースホルダー 2">
            <a:extLst>
              <a:ext uri="{FF2B5EF4-FFF2-40B4-BE49-F238E27FC236}">
                <a16:creationId xmlns:a16="http://schemas.microsoft.com/office/drawing/2014/main" id="{193CA0E3-681D-4A06-9365-2DC37E12F9B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D29FD7B-91F5-4750-AC9A-E1465E64079D}"/>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1090799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D4FF34-81D4-48D9-98A1-625B1302A67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498C36D-E26E-454D-9FC8-E4F2AE1D0F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49C37ED-F3C6-4877-99EF-DD965A3DF8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DDAB1FF-A69C-4914-AB7C-BB3EA07E9100}"/>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6" name="フッター プレースホルダー 5">
            <a:extLst>
              <a:ext uri="{FF2B5EF4-FFF2-40B4-BE49-F238E27FC236}">
                <a16:creationId xmlns:a16="http://schemas.microsoft.com/office/drawing/2014/main" id="{117227BC-A6DD-4BE2-BEB6-B6ED578C6C9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B71C1FB-CE60-4A63-A077-7734F7D7848A}"/>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216178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FC3821-6E61-4155-A8DA-80C58AEF95C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C69F386-AFA8-44DB-9BC7-2833D3ACA4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86B24AA-A35C-47E7-A473-859D8BDE40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A163B31-F2E0-452F-8E5E-935581093073}"/>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6" name="フッター プレースホルダー 5">
            <a:extLst>
              <a:ext uri="{FF2B5EF4-FFF2-40B4-BE49-F238E27FC236}">
                <a16:creationId xmlns:a16="http://schemas.microsoft.com/office/drawing/2014/main" id="{51670C84-1DBD-4861-9B29-FE13A4503F5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70AF08A-E635-4C44-BDF8-C6ACF4AF6D20}"/>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600892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631689C-A431-4FDB-AC37-3AC05A3758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590B1E2-8CED-4A53-8510-E46933477B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A8E269D-CCA6-41C9-BD75-46FF465D01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2F4E6FF8-4FDF-4DB9-8D3E-7466DE04E1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3044481-154D-4A0C-A267-0960710104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28769947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3" Type="http://schemas.openxmlformats.org/officeDocument/2006/relationships/image" Target="../media/image1.png"/><Relationship Id="rId21" Type="http://schemas.openxmlformats.org/officeDocument/2006/relationships/image" Target="../media/image19.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8.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png"/><Relationship Id="rId24" Type="http://schemas.openxmlformats.org/officeDocument/2006/relationships/image" Target="../media/image22.png"/><Relationship Id="rId5" Type="http://schemas.openxmlformats.org/officeDocument/2006/relationships/image" Target="../media/image3.png"/><Relationship Id="rId15" Type="http://schemas.openxmlformats.org/officeDocument/2006/relationships/image" Target="../media/image13.png"/><Relationship Id="rId23" Type="http://schemas.openxmlformats.org/officeDocument/2006/relationships/image" Target="../media/image21.png"/><Relationship Id="rId10" Type="http://schemas.openxmlformats.org/officeDocument/2006/relationships/image" Target="../media/image8.png"/><Relationship Id="rId19" Type="http://schemas.openxmlformats.org/officeDocument/2006/relationships/image" Target="../media/image17.jp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 Id="rId22"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四角形: 角を丸くする 76">
            <a:extLst>
              <a:ext uri="{FF2B5EF4-FFF2-40B4-BE49-F238E27FC236}">
                <a16:creationId xmlns:a16="http://schemas.microsoft.com/office/drawing/2014/main" id="{D35FFDCB-CCEF-B3B4-3DEC-A3DD6DD2E045}"/>
              </a:ext>
            </a:extLst>
          </p:cNvPr>
          <p:cNvSpPr/>
          <p:nvPr/>
        </p:nvSpPr>
        <p:spPr>
          <a:xfrm>
            <a:off x="6774982" y="3891844"/>
            <a:ext cx="4701436" cy="1739621"/>
          </a:xfrm>
          <a:prstGeom prst="roundRect">
            <a:avLst>
              <a:gd name="adj" fmla="val 4042"/>
            </a:avLst>
          </a:prstGeom>
          <a:noFill/>
          <a:ln w="28575">
            <a:solidFill>
              <a:srgbClr val="4F81BD">
                <a:alpha val="50000"/>
              </a:srgb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panose="020B0604030504040204" pitchFamily="34" charset="-128"/>
              <a:ea typeface="Meiryo" panose="020B0604030504040204" pitchFamily="34" charset="-128"/>
            </a:endParaRPr>
          </a:p>
        </p:txBody>
      </p:sp>
      <p:sp>
        <p:nvSpPr>
          <p:cNvPr id="45" name="四角形: 角を丸くする 89">
            <a:extLst>
              <a:ext uri="{FF2B5EF4-FFF2-40B4-BE49-F238E27FC236}">
                <a16:creationId xmlns:a16="http://schemas.microsoft.com/office/drawing/2014/main" id="{14AD2E74-EFA7-9177-26AC-3203DA035C0D}"/>
              </a:ext>
            </a:extLst>
          </p:cNvPr>
          <p:cNvSpPr/>
          <p:nvPr/>
        </p:nvSpPr>
        <p:spPr>
          <a:xfrm>
            <a:off x="6571002" y="3679026"/>
            <a:ext cx="1309420" cy="299429"/>
          </a:xfrm>
          <a:prstGeom prst="roundRect">
            <a:avLst/>
          </a:prstGeom>
          <a:solidFill>
            <a:srgbClr val="FFC000">
              <a:alpha val="80000"/>
            </a:srgbClr>
          </a:solidFill>
        </p:spPr>
        <p:txBody>
          <a:bodyPr wrap="none" lIns="36000" tIns="72000" rIns="36000" bIns="3600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prstClr val="black">
                    <a:lumMod val="75000"/>
                    <a:lumOff val="25000"/>
                  </a:prstClr>
                </a:solidFill>
                <a:effectLst/>
                <a:uLnTx/>
                <a:uFillTx/>
                <a:latin typeface="Meiryo" panose="020B0604030504040204" pitchFamily="34" charset="-128"/>
                <a:ea typeface="Meiryo" panose="020B0604030504040204" pitchFamily="34" charset="-128"/>
              </a:rPr>
              <a:t>同時発信</a:t>
            </a:r>
            <a:r>
              <a:rPr kumimoji="1" lang="ja-JP" altLang="en-US" sz="1050" b="1" i="0" u="none" strike="noStrike" kern="1200" cap="none" spc="0" normalizeH="0" baseline="0" noProof="0" dirty="0">
                <a:ln>
                  <a:noFill/>
                </a:ln>
                <a:solidFill>
                  <a:prstClr val="black">
                    <a:lumMod val="75000"/>
                    <a:lumOff val="25000"/>
                  </a:prstClr>
                </a:solidFill>
                <a:effectLst/>
                <a:uLnTx/>
                <a:uFillTx/>
                <a:latin typeface="Meiryo" panose="020B0604030504040204" pitchFamily="34" charset="-128"/>
                <a:ea typeface="Meiryo" panose="020B0604030504040204" pitchFamily="34" charset="-128"/>
              </a:rPr>
              <a:t>機能を利用</a:t>
            </a:r>
            <a:endParaRPr kumimoji="1" lang="en-US" altLang="ja-JP" sz="1050" b="1" i="0" u="none" strike="noStrike" kern="1200" cap="none" spc="0" normalizeH="0" baseline="0" noProof="0" dirty="0">
              <a:ln>
                <a:noFill/>
              </a:ln>
              <a:solidFill>
                <a:prstClr val="black">
                  <a:lumMod val="75000"/>
                  <a:lumOff val="25000"/>
                </a:prstClr>
              </a:solidFill>
              <a:effectLst/>
              <a:uLnTx/>
              <a:uFillTx/>
              <a:latin typeface="Meiryo" panose="020B0604030504040204" pitchFamily="34" charset="-128"/>
              <a:ea typeface="Meiryo" panose="020B0604030504040204" pitchFamily="34" charset="-128"/>
            </a:endParaRPr>
          </a:p>
        </p:txBody>
      </p:sp>
      <p:cxnSp>
        <p:nvCxnSpPr>
          <p:cNvPr id="83" name="コネクタ: カギ線 134">
            <a:extLst>
              <a:ext uri="{FF2B5EF4-FFF2-40B4-BE49-F238E27FC236}">
                <a16:creationId xmlns:a16="http://schemas.microsoft.com/office/drawing/2014/main" id="{1C25584B-FCDD-6F11-ED41-951D916CF520}"/>
              </a:ext>
            </a:extLst>
          </p:cNvPr>
          <p:cNvCxnSpPr>
            <a:cxnSpLocks/>
          </p:cNvCxnSpPr>
          <p:nvPr/>
        </p:nvCxnSpPr>
        <p:spPr>
          <a:xfrm flipV="1">
            <a:off x="6452466" y="4031594"/>
            <a:ext cx="1275807" cy="570604"/>
          </a:xfrm>
          <a:prstGeom prst="bentConnector3">
            <a:avLst>
              <a:gd name="adj1" fmla="val 4867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84" name="コネクタ: カギ線 134">
            <a:extLst>
              <a:ext uri="{FF2B5EF4-FFF2-40B4-BE49-F238E27FC236}">
                <a16:creationId xmlns:a16="http://schemas.microsoft.com/office/drawing/2014/main" id="{BA1383F7-A45D-3E7F-E7F4-152EAD52E685}"/>
              </a:ext>
            </a:extLst>
          </p:cNvPr>
          <p:cNvCxnSpPr>
            <a:cxnSpLocks/>
            <a:stCxn id="54" idx="3"/>
          </p:cNvCxnSpPr>
          <p:nvPr/>
        </p:nvCxnSpPr>
        <p:spPr>
          <a:xfrm>
            <a:off x="4871162" y="4603218"/>
            <a:ext cx="2861525" cy="798000"/>
          </a:xfrm>
          <a:prstGeom prst="bentConnector3">
            <a:avLst>
              <a:gd name="adj1" fmla="val 76965"/>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28" name="コネクタ: カギ線 134">
            <a:extLst>
              <a:ext uri="{FF2B5EF4-FFF2-40B4-BE49-F238E27FC236}">
                <a16:creationId xmlns:a16="http://schemas.microsoft.com/office/drawing/2014/main" id="{FAB67835-127B-739E-5ED1-F891CFE7C7C1}"/>
              </a:ext>
            </a:extLst>
          </p:cNvPr>
          <p:cNvCxnSpPr>
            <a:cxnSpLocks/>
          </p:cNvCxnSpPr>
          <p:nvPr/>
        </p:nvCxnSpPr>
        <p:spPr>
          <a:xfrm flipV="1">
            <a:off x="7080273" y="4139293"/>
            <a:ext cx="648000" cy="0"/>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grpSp>
        <p:nvGrpSpPr>
          <p:cNvPr id="504" name="グループ化 503">
            <a:extLst>
              <a:ext uri="{FF2B5EF4-FFF2-40B4-BE49-F238E27FC236}">
                <a16:creationId xmlns:a16="http://schemas.microsoft.com/office/drawing/2014/main" id="{804C39E9-3C76-6F83-42CC-20812EAD9127}"/>
              </a:ext>
            </a:extLst>
          </p:cNvPr>
          <p:cNvGrpSpPr/>
          <p:nvPr/>
        </p:nvGrpSpPr>
        <p:grpSpPr>
          <a:xfrm>
            <a:off x="5867034" y="4149505"/>
            <a:ext cx="800219" cy="777421"/>
            <a:chOff x="5822480" y="4117980"/>
            <a:chExt cx="800219" cy="777421"/>
          </a:xfrm>
        </p:grpSpPr>
        <p:grpSp>
          <p:nvGrpSpPr>
            <p:cNvPr id="47" name="グループ化 46">
              <a:extLst>
                <a:ext uri="{FF2B5EF4-FFF2-40B4-BE49-F238E27FC236}">
                  <a16:creationId xmlns:a16="http://schemas.microsoft.com/office/drawing/2014/main" id="{696E1E12-1DB9-1A21-12AD-413C6164F1FB}"/>
                </a:ext>
              </a:extLst>
            </p:cNvPr>
            <p:cNvGrpSpPr/>
            <p:nvPr/>
          </p:nvGrpSpPr>
          <p:grpSpPr>
            <a:xfrm>
              <a:off x="6015533" y="4354259"/>
              <a:ext cx="398340" cy="541142"/>
              <a:chOff x="7336391" y="2951822"/>
              <a:chExt cx="232247" cy="315506"/>
            </a:xfrm>
          </p:grpSpPr>
          <p:sp>
            <p:nvSpPr>
              <p:cNvPr id="48" name="平行四辺形 193">
                <a:extLst>
                  <a:ext uri="{FF2B5EF4-FFF2-40B4-BE49-F238E27FC236}">
                    <a16:creationId xmlns:a16="http://schemas.microsoft.com/office/drawing/2014/main" id="{E4837CF8-BD43-ED83-636C-36D12196D8E0}"/>
                  </a:ext>
                </a:extLst>
              </p:cNvPr>
              <p:cNvSpPr/>
              <p:nvPr/>
            </p:nvSpPr>
            <p:spPr>
              <a:xfrm flipH="1">
                <a:off x="7344036" y="2971157"/>
                <a:ext cx="216027" cy="270353"/>
              </a:xfrm>
              <a:custGeom>
                <a:avLst/>
                <a:gdLst>
                  <a:gd name="connsiteX0" fmla="*/ 0 w 219174"/>
                  <a:gd name="connsiteY0" fmla="*/ 181770 h 181770"/>
                  <a:gd name="connsiteX1" fmla="*/ 8861 w 219174"/>
                  <a:gd name="connsiteY1" fmla="*/ 0 h 181770"/>
                  <a:gd name="connsiteX2" fmla="*/ 219174 w 219174"/>
                  <a:gd name="connsiteY2" fmla="*/ 0 h 181770"/>
                  <a:gd name="connsiteX3" fmla="*/ 210313 w 219174"/>
                  <a:gd name="connsiteY3" fmla="*/ 181770 h 181770"/>
                  <a:gd name="connsiteX4" fmla="*/ 0 w 219174"/>
                  <a:gd name="connsiteY4" fmla="*/ 181770 h 181770"/>
                  <a:gd name="connsiteX0" fmla="*/ 13999 w 210313"/>
                  <a:gd name="connsiteY0" fmla="*/ 198915 h 198915"/>
                  <a:gd name="connsiteX1" fmla="*/ 0 w 210313"/>
                  <a:gd name="connsiteY1" fmla="*/ 0 h 198915"/>
                  <a:gd name="connsiteX2" fmla="*/ 210313 w 210313"/>
                  <a:gd name="connsiteY2" fmla="*/ 0 h 198915"/>
                  <a:gd name="connsiteX3" fmla="*/ 201452 w 210313"/>
                  <a:gd name="connsiteY3" fmla="*/ 181770 h 198915"/>
                  <a:gd name="connsiteX4" fmla="*/ 13999 w 210313"/>
                  <a:gd name="connsiteY4" fmla="*/ 198915 h 198915"/>
                  <a:gd name="connsiteX0" fmla="*/ 0 w 210601"/>
                  <a:gd name="connsiteY0" fmla="*/ 184627 h 184627"/>
                  <a:gd name="connsiteX1" fmla="*/ 288 w 210601"/>
                  <a:gd name="connsiteY1" fmla="*/ 0 h 184627"/>
                  <a:gd name="connsiteX2" fmla="*/ 210601 w 210601"/>
                  <a:gd name="connsiteY2" fmla="*/ 0 h 184627"/>
                  <a:gd name="connsiteX3" fmla="*/ 201740 w 210601"/>
                  <a:gd name="connsiteY3" fmla="*/ 181770 h 184627"/>
                  <a:gd name="connsiteX4" fmla="*/ 0 w 210601"/>
                  <a:gd name="connsiteY4" fmla="*/ 184627 h 184627"/>
                  <a:gd name="connsiteX0" fmla="*/ 0 w 216027"/>
                  <a:gd name="connsiteY0" fmla="*/ 184627 h 250350"/>
                  <a:gd name="connsiteX1" fmla="*/ 288 w 216027"/>
                  <a:gd name="connsiteY1" fmla="*/ 0 h 250350"/>
                  <a:gd name="connsiteX2" fmla="*/ 210601 w 216027"/>
                  <a:gd name="connsiteY2" fmla="*/ 0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51435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37147 h 250350"/>
                  <a:gd name="connsiteX3" fmla="*/ 216027 w 216027"/>
                  <a:gd name="connsiteY3" fmla="*/ 250350 h 250350"/>
                  <a:gd name="connsiteX4" fmla="*/ 0 w 216027"/>
                  <a:gd name="connsiteY4" fmla="*/ 184627 h 250350"/>
                  <a:gd name="connsiteX0" fmla="*/ 0 w 216027"/>
                  <a:gd name="connsiteY0" fmla="*/ 204630 h 270353"/>
                  <a:gd name="connsiteX1" fmla="*/ 3145 w 216027"/>
                  <a:gd name="connsiteY1" fmla="*/ 0 h 270353"/>
                  <a:gd name="connsiteX2" fmla="*/ 207743 w 216027"/>
                  <a:gd name="connsiteY2" fmla="*/ 57150 h 270353"/>
                  <a:gd name="connsiteX3" fmla="*/ 216027 w 216027"/>
                  <a:gd name="connsiteY3" fmla="*/ 270353 h 270353"/>
                  <a:gd name="connsiteX4" fmla="*/ 0 w 216027"/>
                  <a:gd name="connsiteY4" fmla="*/ 204630 h 270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27" h="270353">
                    <a:moveTo>
                      <a:pt x="0" y="204630"/>
                    </a:moveTo>
                    <a:cubicBezTo>
                      <a:pt x="1048" y="136420"/>
                      <a:pt x="2097" y="68210"/>
                      <a:pt x="3145" y="0"/>
                    </a:cubicBezTo>
                    <a:lnTo>
                      <a:pt x="207743" y="57150"/>
                    </a:lnTo>
                    <a:lnTo>
                      <a:pt x="216027" y="270353"/>
                    </a:lnTo>
                    <a:lnTo>
                      <a:pt x="0" y="20463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49" name="図 48">
                <a:extLst>
                  <a:ext uri="{FF2B5EF4-FFF2-40B4-BE49-F238E27FC236}">
                    <a16:creationId xmlns:a16="http://schemas.microsoft.com/office/drawing/2014/main" id="{0BF23236-1F4A-2CA6-5A29-1F03C3CA6C14}"/>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7336391" y="2951822"/>
                <a:ext cx="232247" cy="315506"/>
              </a:xfrm>
              <a:prstGeom prst="rect">
                <a:avLst/>
              </a:prstGeom>
            </p:spPr>
          </p:pic>
        </p:grpSp>
        <p:sp>
          <p:nvSpPr>
            <p:cNvPr id="50" name="テキスト ボックス 49">
              <a:extLst>
                <a:ext uri="{FF2B5EF4-FFF2-40B4-BE49-F238E27FC236}">
                  <a16:creationId xmlns:a16="http://schemas.microsoft.com/office/drawing/2014/main" id="{F448252E-60AA-68EF-B418-6F5F320EE9F8}"/>
                </a:ext>
              </a:extLst>
            </p:cNvPr>
            <p:cNvSpPr txBox="1"/>
            <p:nvPr/>
          </p:nvSpPr>
          <p:spPr>
            <a:xfrm>
              <a:off x="5822480" y="4117980"/>
              <a:ext cx="800219" cy="27699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rgbClr val="4F81BD"/>
                  </a:solidFill>
                  <a:latin typeface="Meiryo" panose="020B0604030504040204" pitchFamily="34" charset="-128"/>
                  <a:ea typeface="Meiryo" panose="020B0604030504040204" pitchFamily="34" charset="-128"/>
                </a:rPr>
                <a:t>電話通知</a:t>
              </a:r>
              <a:endParaRPr kumimoji="1" lang="en-US" altLang="ja-JP" sz="1200" b="1" i="0" u="none" strike="noStrike" kern="1200" cap="none" spc="0" normalizeH="0" baseline="0" noProof="0" dirty="0">
                <a:ln>
                  <a:noFill/>
                </a:ln>
                <a:solidFill>
                  <a:srgbClr val="4F81BD"/>
                </a:solidFill>
                <a:effectLst/>
                <a:uLnTx/>
                <a:uFillTx/>
                <a:latin typeface="Meiryo" panose="020B0604030504040204" pitchFamily="34" charset="-128"/>
                <a:ea typeface="Meiryo" panose="020B0604030504040204" pitchFamily="34" charset="-128"/>
              </a:endParaRPr>
            </a:p>
          </p:txBody>
        </p:sp>
      </p:grpSp>
      <p:pic>
        <p:nvPicPr>
          <p:cNvPr id="343" name="図 342" descr="テーブルの上のノートパソコンを見ている女性&#10;&#10;自動的に生成された説明">
            <a:extLst>
              <a:ext uri="{FF2B5EF4-FFF2-40B4-BE49-F238E27FC236}">
                <a16:creationId xmlns:a16="http://schemas.microsoft.com/office/drawing/2014/main" id="{6D1E4393-7506-F420-E907-21F1B5CF294C}"/>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a:stretch/>
        </p:blipFill>
        <p:spPr>
          <a:xfrm>
            <a:off x="9251950" y="3928498"/>
            <a:ext cx="551454" cy="621147"/>
          </a:xfrm>
          <a:prstGeom prst="rect">
            <a:avLst/>
          </a:prstGeom>
        </p:spPr>
      </p:pic>
      <p:pic>
        <p:nvPicPr>
          <p:cNvPr id="347" name="図 346" descr="ノートパソコンを使用しているスーツを着た男性&#10;&#10;中程度の精度で自動的に生成された説明">
            <a:extLst>
              <a:ext uri="{FF2B5EF4-FFF2-40B4-BE49-F238E27FC236}">
                <a16:creationId xmlns:a16="http://schemas.microsoft.com/office/drawing/2014/main" id="{43851262-8921-9D49-A022-485CF75D4DC6}"/>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7978246" y="3954202"/>
            <a:ext cx="918114" cy="609076"/>
          </a:xfrm>
          <a:prstGeom prst="rect">
            <a:avLst/>
          </a:prstGeom>
        </p:spPr>
      </p:pic>
      <p:pic>
        <p:nvPicPr>
          <p:cNvPr id="345" name="図 344" descr="ネクタイを締めた男性&#10;&#10;自動的に生成された説明">
            <a:extLst>
              <a:ext uri="{FF2B5EF4-FFF2-40B4-BE49-F238E27FC236}">
                <a16:creationId xmlns:a16="http://schemas.microsoft.com/office/drawing/2014/main" id="{300378A3-7192-99F7-F494-A54F5669DA55}"/>
              </a:ext>
            </a:extLst>
          </p:cNvPr>
          <p:cNvPicPr>
            <a:picLocks noChangeAspect="1"/>
          </p:cNvPicPr>
          <p:nvPr/>
        </p:nvPicPr>
        <p:blipFill rotWithShape="1">
          <a:blip r:embed="rId6" cstate="print">
            <a:clrChange>
              <a:clrFrom>
                <a:srgbClr val="FEFEFE"/>
              </a:clrFrom>
              <a:clrTo>
                <a:srgbClr val="FEFEFE">
                  <a:alpha val="0"/>
                </a:srgbClr>
              </a:clrTo>
            </a:clrChange>
            <a:extLst>
              <a:ext uri="{28A0092B-C50C-407E-A947-70E740481C1C}">
                <a14:useLocalDpi xmlns:a14="http://schemas.microsoft.com/office/drawing/2010/main"/>
              </a:ext>
            </a:extLst>
          </a:blip>
          <a:srcRect/>
          <a:stretch/>
        </p:blipFill>
        <p:spPr>
          <a:xfrm>
            <a:off x="8745277" y="3942980"/>
            <a:ext cx="831944" cy="608907"/>
          </a:xfrm>
          <a:prstGeom prst="rect">
            <a:avLst/>
          </a:prstGeom>
        </p:spPr>
      </p:pic>
      <p:pic>
        <p:nvPicPr>
          <p:cNvPr id="346" name="図 345" descr="ノートパソコンの画面を見ている少年&#10;&#10;自動的に生成された説明">
            <a:extLst>
              <a:ext uri="{FF2B5EF4-FFF2-40B4-BE49-F238E27FC236}">
                <a16:creationId xmlns:a16="http://schemas.microsoft.com/office/drawing/2014/main" id="{77CD6E33-04B4-4CC9-5BD2-B39C1B6C5884}"/>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10512434" y="3950758"/>
            <a:ext cx="906705" cy="604470"/>
          </a:xfrm>
          <a:prstGeom prst="rect">
            <a:avLst/>
          </a:prstGeom>
        </p:spPr>
      </p:pic>
      <p:pic>
        <p:nvPicPr>
          <p:cNvPr id="348" name="図 347">
            <a:extLst>
              <a:ext uri="{FF2B5EF4-FFF2-40B4-BE49-F238E27FC236}">
                <a16:creationId xmlns:a16="http://schemas.microsoft.com/office/drawing/2014/main" id="{7C81FD0E-D2AB-44DC-D4D2-02A95BC76320}"/>
              </a:ext>
            </a:extLst>
          </p:cNvPr>
          <p:cNvPicPr>
            <a:picLocks noChangeAspect="1"/>
          </p:cNvPicPr>
          <p:nvPr/>
        </p:nvPicPr>
        <p:blipFill rotWithShape="1">
          <a:blip r:embed="rId8" cstate="print">
            <a:extLst>
              <a:ext uri="{28A0092B-C50C-407E-A947-70E740481C1C}">
                <a14:useLocalDpi xmlns:a14="http://schemas.microsoft.com/office/drawing/2010/main"/>
              </a:ext>
            </a:extLst>
          </a:blip>
          <a:srcRect/>
          <a:stretch/>
        </p:blipFill>
        <p:spPr>
          <a:xfrm>
            <a:off x="8335521" y="3838782"/>
            <a:ext cx="863269" cy="723310"/>
          </a:xfrm>
          <a:prstGeom prst="rect">
            <a:avLst/>
          </a:prstGeom>
        </p:spPr>
      </p:pic>
      <p:pic>
        <p:nvPicPr>
          <p:cNvPr id="349" name="図 348" descr="ノートパソコンを使っている男性&#10;&#10;中程度の精度で自動的に生成された説明">
            <a:extLst>
              <a:ext uri="{FF2B5EF4-FFF2-40B4-BE49-F238E27FC236}">
                <a16:creationId xmlns:a16="http://schemas.microsoft.com/office/drawing/2014/main" id="{F1FE62DD-F89D-2853-A9A9-5C2B54BC2C19}"/>
              </a:ext>
            </a:extLst>
          </p:cNvPr>
          <p:cNvPicPr>
            <a:picLocks noChangeAspect="1"/>
          </p:cNvPicPr>
          <p:nvPr/>
        </p:nvPicPr>
        <p:blipFill>
          <a:blip r:embed="rId9" cstate="print">
            <a:extLst>
              <a:ext uri="{28A0092B-C50C-407E-A947-70E740481C1C}">
                <a14:useLocalDpi xmlns:a14="http://schemas.microsoft.com/office/drawing/2010/main"/>
              </a:ext>
            </a:extLst>
          </a:blip>
          <a:stretch>
            <a:fillRect/>
          </a:stretch>
        </p:blipFill>
        <p:spPr>
          <a:xfrm flipH="1">
            <a:off x="10388184" y="4006216"/>
            <a:ext cx="817944" cy="543429"/>
          </a:xfrm>
          <a:prstGeom prst="rect">
            <a:avLst/>
          </a:prstGeom>
        </p:spPr>
      </p:pic>
      <p:pic>
        <p:nvPicPr>
          <p:cNvPr id="352" name="図 351" descr="スーツを着た男性&#10;&#10;自動的に生成された説明">
            <a:extLst>
              <a:ext uri="{FF2B5EF4-FFF2-40B4-BE49-F238E27FC236}">
                <a16:creationId xmlns:a16="http://schemas.microsoft.com/office/drawing/2014/main" id="{05D410A3-DE14-B20F-F655-666253500B9D}"/>
              </a:ext>
            </a:extLst>
          </p:cNvPr>
          <p:cNvPicPr>
            <a:picLocks noChangeAspect="1"/>
          </p:cNvPicPr>
          <p:nvPr/>
        </p:nvPicPr>
        <p:blipFill rotWithShape="1">
          <a:blip r:embed="rId10" cstate="print">
            <a:extLst>
              <a:ext uri="{28A0092B-C50C-407E-A947-70E740481C1C}">
                <a14:useLocalDpi xmlns:a14="http://schemas.microsoft.com/office/drawing/2010/main"/>
              </a:ext>
            </a:extLst>
          </a:blip>
          <a:srcRect/>
          <a:stretch/>
        </p:blipFill>
        <p:spPr>
          <a:xfrm flipH="1">
            <a:off x="9924255" y="3941256"/>
            <a:ext cx="696441" cy="611342"/>
          </a:xfrm>
          <a:prstGeom prst="rect">
            <a:avLst/>
          </a:prstGeom>
        </p:spPr>
      </p:pic>
      <p:pic>
        <p:nvPicPr>
          <p:cNvPr id="354" name="図 353" descr="スーツを着た男性&#10;&#10;自動的に生成された説明">
            <a:extLst>
              <a:ext uri="{FF2B5EF4-FFF2-40B4-BE49-F238E27FC236}">
                <a16:creationId xmlns:a16="http://schemas.microsoft.com/office/drawing/2014/main" id="{9EE01C50-C6C3-A01E-AAB6-0321FF285CD3}"/>
              </a:ext>
            </a:extLst>
          </p:cNvPr>
          <p:cNvPicPr>
            <a:picLocks noChangeAspect="1"/>
          </p:cNvPicPr>
          <p:nvPr/>
        </p:nvPicPr>
        <p:blipFill rotWithShape="1">
          <a:blip r:embed="rId11" cstate="print">
            <a:extLst>
              <a:ext uri="{28A0092B-C50C-407E-A947-70E740481C1C}">
                <a14:useLocalDpi xmlns:a14="http://schemas.microsoft.com/office/drawing/2010/main"/>
              </a:ext>
            </a:extLst>
          </a:blip>
          <a:srcRect/>
          <a:stretch/>
        </p:blipFill>
        <p:spPr>
          <a:xfrm>
            <a:off x="9554380" y="3930833"/>
            <a:ext cx="619365" cy="618812"/>
          </a:xfrm>
          <a:prstGeom prst="rect">
            <a:avLst/>
          </a:prstGeom>
        </p:spPr>
      </p:pic>
      <p:pic>
        <p:nvPicPr>
          <p:cNvPr id="51" name="図 50" descr="スーツを着た男性&#10;&#10;自動的に生成された説明">
            <a:extLst>
              <a:ext uri="{FF2B5EF4-FFF2-40B4-BE49-F238E27FC236}">
                <a16:creationId xmlns:a16="http://schemas.microsoft.com/office/drawing/2014/main" id="{4E7D2228-49C1-7157-B162-33F63164F561}"/>
              </a:ext>
            </a:extLst>
          </p:cNvPr>
          <p:cNvPicPr>
            <a:picLocks noChangeAspect="1"/>
          </p:cNvPicPr>
          <p:nvPr/>
        </p:nvPicPr>
        <p:blipFill rotWithShape="1">
          <a:blip r:embed="rId12" cstate="print">
            <a:extLst>
              <a:ext uri="{28A0092B-C50C-407E-A947-70E740481C1C}">
                <a14:useLocalDpi xmlns:a14="http://schemas.microsoft.com/office/drawing/2010/main"/>
              </a:ext>
            </a:extLst>
          </a:blip>
          <a:srcRect/>
          <a:stretch/>
        </p:blipFill>
        <p:spPr>
          <a:xfrm>
            <a:off x="7763681" y="3858955"/>
            <a:ext cx="619365" cy="708169"/>
          </a:xfrm>
          <a:prstGeom prst="rect">
            <a:avLst/>
          </a:prstGeom>
        </p:spPr>
      </p:pic>
      <p:pic>
        <p:nvPicPr>
          <p:cNvPr id="355" name="図 354" descr="テーブルの上のノートパソコンを見ている女性&#10;&#10;自動的に生成された説明">
            <a:extLst>
              <a:ext uri="{FF2B5EF4-FFF2-40B4-BE49-F238E27FC236}">
                <a16:creationId xmlns:a16="http://schemas.microsoft.com/office/drawing/2014/main" id="{7A8D539B-4CA5-0E36-0AC6-4EB5980DC9A9}"/>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a:stretch/>
        </p:blipFill>
        <p:spPr>
          <a:xfrm>
            <a:off x="7844198" y="4270942"/>
            <a:ext cx="551454" cy="621147"/>
          </a:xfrm>
          <a:prstGeom prst="rect">
            <a:avLst/>
          </a:prstGeom>
        </p:spPr>
      </p:pic>
      <p:pic>
        <p:nvPicPr>
          <p:cNvPr id="373" name="図 372">
            <a:extLst>
              <a:ext uri="{FF2B5EF4-FFF2-40B4-BE49-F238E27FC236}">
                <a16:creationId xmlns:a16="http://schemas.microsoft.com/office/drawing/2014/main" id="{55EF300B-98B0-8528-7770-8577E6BF1CD8}"/>
              </a:ext>
            </a:extLst>
          </p:cNvPr>
          <p:cNvPicPr>
            <a:picLocks noChangeAspect="1"/>
          </p:cNvPicPr>
          <p:nvPr/>
        </p:nvPicPr>
        <p:blipFill rotWithShape="1">
          <a:blip r:embed="rId8" cstate="print">
            <a:extLst>
              <a:ext uri="{28A0092B-C50C-407E-A947-70E740481C1C}">
                <a14:useLocalDpi xmlns:a14="http://schemas.microsoft.com/office/drawing/2010/main"/>
              </a:ext>
            </a:extLst>
          </a:blip>
          <a:srcRect/>
          <a:stretch/>
        </p:blipFill>
        <p:spPr>
          <a:xfrm>
            <a:off x="10666125" y="4162167"/>
            <a:ext cx="863269" cy="723310"/>
          </a:xfrm>
          <a:prstGeom prst="rect">
            <a:avLst/>
          </a:prstGeom>
        </p:spPr>
      </p:pic>
      <p:pic>
        <p:nvPicPr>
          <p:cNvPr id="356" name="図 355" descr="ノートパソコンを使用しているスーツを着た男性&#10;&#10;中程度の精度で自動的に生成された説明">
            <a:extLst>
              <a:ext uri="{FF2B5EF4-FFF2-40B4-BE49-F238E27FC236}">
                <a16:creationId xmlns:a16="http://schemas.microsoft.com/office/drawing/2014/main" id="{ECF8B07F-128A-7529-FB8F-95DDD1C31249}"/>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273430" y="4290697"/>
            <a:ext cx="918114" cy="609076"/>
          </a:xfrm>
          <a:prstGeom prst="rect">
            <a:avLst/>
          </a:prstGeom>
        </p:spPr>
      </p:pic>
      <p:pic>
        <p:nvPicPr>
          <p:cNvPr id="357" name="図 356" descr="スーツを着た男性&#10;&#10;自動的に生成された説明">
            <a:extLst>
              <a:ext uri="{FF2B5EF4-FFF2-40B4-BE49-F238E27FC236}">
                <a16:creationId xmlns:a16="http://schemas.microsoft.com/office/drawing/2014/main" id="{1F2D7489-8B29-7421-1C79-C913D87CFC27}"/>
              </a:ext>
            </a:extLst>
          </p:cNvPr>
          <p:cNvPicPr>
            <a:picLocks noChangeAspect="1"/>
          </p:cNvPicPr>
          <p:nvPr/>
        </p:nvPicPr>
        <p:blipFill rotWithShape="1">
          <a:blip r:embed="rId13" cstate="print">
            <a:extLst>
              <a:ext uri="{28A0092B-C50C-407E-A947-70E740481C1C}">
                <a14:useLocalDpi xmlns:a14="http://schemas.microsoft.com/office/drawing/2010/main"/>
              </a:ext>
            </a:extLst>
          </a:blip>
          <a:srcRect/>
          <a:stretch/>
        </p:blipFill>
        <p:spPr>
          <a:xfrm>
            <a:off x="9743578" y="4293202"/>
            <a:ext cx="619365" cy="611334"/>
          </a:xfrm>
          <a:prstGeom prst="rect">
            <a:avLst/>
          </a:prstGeom>
        </p:spPr>
      </p:pic>
      <p:pic>
        <p:nvPicPr>
          <p:cNvPr id="359" name="図 358" descr="ノートパソコンの画面を見ている少年&#10;&#10;自動的に生成された説明">
            <a:extLst>
              <a:ext uri="{FF2B5EF4-FFF2-40B4-BE49-F238E27FC236}">
                <a16:creationId xmlns:a16="http://schemas.microsoft.com/office/drawing/2014/main" id="{D77D8244-0F10-6B00-56C4-2096516B0EC7}"/>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9104682" y="4293202"/>
            <a:ext cx="906705" cy="604470"/>
          </a:xfrm>
          <a:prstGeom prst="rect">
            <a:avLst/>
          </a:prstGeom>
        </p:spPr>
      </p:pic>
      <p:pic>
        <p:nvPicPr>
          <p:cNvPr id="360" name="図 359" descr="ノートパソコンを使っている男性&#10;&#10;中程度の精度で自動的に生成された説明">
            <a:extLst>
              <a:ext uri="{FF2B5EF4-FFF2-40B4-BE49-F238E27FC236}">
                <a16:creationId xmlns:a16="http://schemas.microsoft.com/office/drawing/2014/main" id="{53809FF4-7169-4FDA-DEBF-28804D2C66EC}"/>
              </a:ext>
            </a:extLst>
          </p:cNvPr>
          <p:cNvPicPr>
            <a:picLocks noChangeAspect="1"/>
          </p:cNvPicPr>
          <p:nvPr/>
        </p:nvPicPr>
        <p:blipFill>
          <a:blip r:embed="rId9" cstate="print">
            <a:extLst>
              <a:ext uri="{28A0092B-C50C-407E-A947-70E740481C1C}">
                <a14:useLocalDpi xmlns:a14="http://schemas.microsoft.com/office/drawing/2010/main"/>
              </a:ext>
            </a:extLst>
          </a:blip>
          <a:stretch>
            <a:fillRect/>
          </a:stretch>
        </p:blipFill>
        <p:spPr>
          <a:xfrm flipH="1">
            <a:off x="8980432" y="4348660"/>
            <a:ext cx="817944" cy="543429"/>
          </a:xfrm>
          <a:prstGeom prst="rect">
            <a:avLst/>
          </a:prstGeom>
        </p:spPr>
      </p:pic>
      <p:pic>
        <p:nvPicPr>
          <p:cNvPr id="361" name="図 360" descr="スーツを着た男性&#10;&#10;自動的に生成された説明">
            <a:extLst>
              <a:ext uri="{FF2B5EF4-FFF2-40B4-BE49-F238E27FC236}">
                <a16:creationId xmlns:a16="http://schemas.microsoft.com/office/drawing/2014/main" id="{8D654FA0-B5C5-CCBD-BB69-D8CE1CF7C63E}"/>
              </a:ext>
            </a:extLst>
          </p:cNvPr>
          <p:cNvPicPr>
            <a:picLocks noChangeAspect="1"/>
          </p:cNvPicPr>
          <p:nvPr/>
        </p:nvPicPr>
        <p:blipFill rotWithShape="1">
          <a:blip r:embed="rId10" cstate="print">
            <a:extLst>
              <a:ext uri="{28A0092B-C50C-407E-A947-70E740481C1C}">
                <a14:useLocalDpi xmlns:a14="http://schemas.microsoft.com/office/drawing/2010/main"/>
              </a:ext>
            </a:extLst>
          </a:blip>
          <a:srcRect/>
          <a:stretch/>
        </p:blipFill>
        <p:spPr>
          <a:xfrm flipH="1">
            <a:off x="8516503" y="4283700"/>
            <a:ext cx="696441" cy="611342"/>
          </a:xfrm>
          <a:prstGeom prst="rect">
            <a:avLst/>
          </a:prstGeom>
        </p:spPr>
      </p:pic>
      <p:pic>
        <p:nvPicPr>
          <p:cNvPr id="362" name="図 361" descr="スーツを着た男性&#10;&#10;自動的に生成された説明">
            <a:extLst>
              <a:ext uri="{FF2B5EF4-FFF2-40B4-BE49-F238E27FC236}">
                <a16:creationId xmlns:a16="http://schemas.microsoft.com/office/drawing/2014/main" id="{7A8AE7F9-5D30-A309-CD6B-F24576F726A6}"/>
              </a:ext>
            </a:extLst>
          </p:cNvPr>
          <p:cNvPicPr>
            <a:picLocks noChangeAspect="1"/>
          </p:cNvPicPr>
          <p:nvPr/>
        </p:nvPicPr>
        <p:blipFill rotWithShape="1">
          <a:blip r:embed="rId11" cstate="print">
            <a:extLst>
              <a:ext uri="{28A0092B-C50C-407E-A947-70E740481C1C}">
                <a14:useLocalDpi xmlns:a14="http://schemas.microsoft.com/office/drawing/2010/main"/>
              </a:ext>
            </a:extLst>
          </a:blip>
          <a:srcRect/>
          <a:stretch/>
        </p:blipFill>
        <p:spPr>
          <a:xfrm>
            <a:off x="8146628" y="4273277"/>
            <a:ext cx="619365" cy="618812"/>
          </a:xfrm>
          <a:prstGeom prst="rect">
            <a:avLst/>
          </a:prstGeom>
        </p:spPr>
      </p:pic>
      <p:pic>
        <p:nvPicPr>
          <p:cNvPr id="363" name="図 362" descr="スーツを着た男性&#10;&#10;自動的に生成された説明">
            <a:extLst>
              <a:ext uri="{FF2B5EF4-FFF2-40B4-BE49-F238E27FC236}">
                <a16:creationId xmlns:a16="http://schemas.microsoft.com/office/drawing/2014/main" id="{DF170170-BD11-5EE2-1F27-2FA7A7949D46}"/>
              </a:ext>
            </a:extLst>
          </p:cNvPr>
          <p:cNvPicPr>
            <a:picLocks noChangeAspect="1"/>
          </p:cNvPicPr>
          <p:nvPr/>
        </p:nvPicPr>
        <p:blipFill rotWithShape="1">
          <a:blip r:embed="rId12" cstate="print">
            <a:extLst>
              <a:ext uri="{28A0092B-C50C-407E-A947-70E740481C1C}">
                <a14:useLocalDpi xmlns:a14="http://schemas.microsoft.com/office/drawing/2010/main"/>
              </a:ext>
            </a:extLst>
          </a:blip>
          <a:srcRect/>
          <a:stretch/>
        </p:blipFill>
        <p:spPr>
          <a:xfrm>
            <a:off x="10058865" y="4195450"/>
            <a:ext cx="619365" cy="708169"/>
          </a:xfrm>
          <a:prstGeom prst="rect">
            <a:avLst/>
          </a:prstGeom>
        </p:spPr>
      </p:pic>
      <p:pic>
        <p:nvPicPr>
          <p:cNvPr id="364" name="図 363" descr="テーブルの上のノートパソコンを見ている女性&#10;&#10;自動的に生成された説明">
            <a:extLst>
              <a:ext uri="{FF2B5EF4-FFF2-40B4-BE49-F238E27FC236}">
                <a16:creationId xmlns:a16="http://schemas.microsoft.com/office/drawing/2014/main" id="{BB4DE988-ECD5-84B8-25AB-D4DF6B723669}"/>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a:stretch/>
        </p:blipFill>
        <p:spPr>
          <a:xfrm>
            <a:off x="10418800" y="4709910"/>
            <a:ext cx="551454" cy="621147"/>
          </a:xfrm>
          <a:prstGeom prst="rect">
            <a:avLst/>
          </a:prstGeom>
        </p:spPr>
      </p:pic>
      <p:pic>
        <p:nvPicPr>
          <p:cNvPr id="366" name="図 365" descr="スーツを着た男性&#10;&#10;自動的に生成された説明">
            <a:extLst>
              <a:ext uri="{FF2B5EF4-FFF2-40B4-BE49-F238E27FC236}">
                <a16:creationId xmlns:a16="http://schemas.microsoft.com/office/drawing/2014/main" id="{A9D27353-C0E8-C1D8-1074-323B21BE22A4}"/>
              </a:ext>
            </a:extLst>
          </p:cNvPr>
          <p:cNvPicPr>
            <a:picLocks noChangeAspect="1"/>
          </p:cNvPicPr>
          <p:nvPr/>
        </p:nvPicPr>
        <p:blipFill rotWithShape="1">
          <a:blip r:embed="rId11" cstate="print">
            <a:extLst>
              <a:ext uri="{28A0092B-C50C-407E-A947-70E740481C1C}">
                <a14:useLocalDpi xmlns:a14="http://schemas.microsoft.com/office/drawing/2010/main"/>
              </a:ext>
            </a:extLst>
          </a:blip>
          <a:srcRect/>
          <a:stretch/>
        </p:blipFill>
        <p:spPr>
          <a:xfrm>
            <a:off x="10721230" y="4712245"/>
            <a:ext cx="619365" cy="618812"/>
          </a:xfrm>
          <a:prstGeom prst="rect">
            <a:avLst/>
          </a:prstGeom>
        </p:spPr>
      </p:pic>
      <p:pic>
        <p:nvPicPr>
          <p:cNvPr id="367" name="図 366" descr="ノートパソコンを使用しているスーツを着た男性&#10;&#10;中程度の精度で自動的に生成された説明">
            <a:extLst>
              <a:ext uri="{FF2B5EF4-FFF2-40B4-BE49-F238E27FC236}">
                <a16:creationId xmlns:a16="http://schemas.microsoft.com/office/drawing/2014/main" id="{3B3EB0F5-580B-EC34-9D5D-1162EB92429E}"/>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9091401" y="4725594"/>
            <a:ext cx="918114" cy="609076"/>
          </a:xfrm>
          <a:prstGeom prst="rect">
            <a:avLst/>
          </a:prstGeom>
        </p:spPr>
      </p:pic>
      <p:pic>
        <p:nvPicPr>
          <p:cNvPr id="368" name="図 367" descr="スーツを着た男性&#10;&#10;自動的に生成された説明">
            <a:extLst>
              <a:ext uri="{FF2B5EF4-FFF2-40B4-BE49-F238E27FC236}">
                <a16:creationId xmlns:a16="http://schemas.microsoft.com/office/drawing/2014/main" id="{C02951CF-F2C1-54C2-A2DB-C912A034246B}"/>
              </a:ext>
            </a:extLst>
          </p:cNvPr>
          <p:cNvPicPr>
            <a:picLocks noChangeAspect="1"/>
          </p:cNvPicPr>
          <p:nvPr/>
        </p:nvPicPr>
        <p:blipFill rotWithShape="1">
          <a:blip r:embed="rId13" cstate="print">
            <a:extLst>
              <a:ext uri="{28A0092B-C50C-407E-A947-70E740481C1C}">
                <a14:useLocalDpi xmlns:a14="http://schemas.microsoft.com/office/drawing/2010/main"/>
              </a:ext>
            </a:extLst>
          </a:blip>
          <a:srcRect/>
          <a:stretch/>
        </p:blipFill>
        <p:spPr>
          <a:xfrm>
            <a:off x="8561549" y="4728099"/>
            <a:ext cx="619365" cy="611334"/>
          </a:xfrm>
          <a:prstGeom prst="rect">
            <a:avLst/>
          </a:prstGeom>
        </p:spPr>
      </p:pic>
      <p:pic>
        <p:nvPicPr>
          <p:cNvPr id="369" name="図 368" descr="ネクタイを締めた男性&#10;&#10;自動的に生成された説明">
            <a:extLst>
              <a:ext uri="{FF2B5EF4-FFF2-40B4-BE49-F238E27FC236}">
                <a16:creationId xmlns:a16="http://schemas.microsoft.com/office/drawing/2014/main" id="{8B6DE701-BC51-3495-3E83-D24EE75183FF}"/>
              </a:ext>
            </a:extLst>
          </p:cNvPr>
          <p:cNvPicPr>
            <a:picLocks noChangeAspect="1"/>
          </p:cNvPicPr>
          <p:nvPr/>
        </p:nvPicPr>
        <p:blipFill rotWithShape="1">
          <a:blip r:embed="rId6" cstate="print">
            <a:clrChange>
              <a:clrFrom>
                <a:srgbClr val="FEFEFE"/>
              </a:clrFrom>
              <a:clrTo>
                <a:srgbClr val="FEFEFE">
                  <a:alpha val="0"/>
                </a:srgbClr>
              </a:clrTo>
            </a:clrChange>
            <a:extLst>
              <a:ext uri="{28A0092B-C50C-407E-A947-70E740481C1C}">
                <a14:useLocalDpi xmlns:a14="http://schemas.microsoft.com/office/drawing/2010/main"/>
              </a:ext>
            </a:extLst>
          </a:blip>
          <a:srcRect/>
          <a:stretch/>
        </p:blipFill>
        <p:spPr>
          <a:xfrm>
            <a:off x="9858432" y="4714372"/>
            <a:ext cx="831944" cy="608907"/>
          </a:xfrm>
          <a:prstGeom prst="rect">
            <a:avLst/>
          </a:prstGeom>
        </p:spPr>
      </p:pic>
      <p:pic>
        <p:nvPicPr>
          <p:cNvPr id="370" name="図 369" descr="ノートパソコンの画面を見ている少年&#10;&#10;自動的に生成された説明">
            <a:extLst>
              <a:ext uri="{FF2B5EF4-FFF2-40B4-BE49-F238E27FC236}">
                <a16:creationId xmlns:a16="http://schemas.microsoft.com/office/drawing/2014/main" id="{1DAEF128-68D6-455B-7365-CB652DC068C6}"/>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7922653" y="4728099"/>
            <a:ext cx="906705" cy="604470"/>
          </a:xfrm>
          <a:prstGeom prst="rect">
            <a:avLst/>
          </a:prstGeom>
        </p:spPr>
      </p:pic>
      <p:pic>
        <p:nvPicPr>
          <p:cNvPr id="371" name="図 370" descr="ノートパソコンを使っている男性&#10;&#10;中程度の精度で自動的に生成された説明">
            <a:extLst>
              <a:ext uri="{FF2B5EF4-FFF2-40B4-BE49-F238E27FC236}">
                <a16:creationId xmlns:a16="http://schemas.microsoft.com/office/drawing/2014/main" id="{69294536-83C8-A3D9-A834-9A1654681BB0}"/>
              </a:ext>
            </a:extLst>
          </p:cNvPr>
          <p:cNvPicPr>
            <a:picLocks noChangeAspect="1"/>
          </p:cNvPicPr>
          <p:nvPr/>
        </p:nvPicPr>
        <p:blipFill>
          <a:blip r:embed="rId9" cstate="print">
            <a:extLst>
              <a:ext uri="{28A0092B-C50C-407E-A947-70E740481C1C}">
                <a14:useLocalDpi xmlns:a14="http://schemas.microsoft.com/office/drawing/2010/main"/>
              </a:ext>
            </a:extLst>
          </a:blip>
          <a:stretch>
            <a:fillRect/>
          </a:stretch>
        </p:blipFill>
        <p:spPr>
          <a:xfrm flipH="1">
            <a:off x="7798403" y="4783557"/>
            <a:ext cx="817944" cy="543429"/>
          </a:xfrm>
          <a:prstGeom prst="rect">
            <a:avLst/>
          </a:prstGeom>
        </p:spPr>
      </p:pic>
      <p:pic>
        <p:nvPicPr>
          <p:cNvPr id="372" name="図 371" descr="スーツを着た男性&#10;&#10;自動的に生成された説明">
            <a:extLst>
              <a:ext uri="{FF2B5EF4-FFF2-40B4-BE49-F238E27FC236}">
                <a16:creationId xmlns:a16="http://schemas.microsoft.com/office/drawing/2014/main" id="{D7D53342-BAFC-EE81-585D-59BC0B04AB0F}"/>
              </a:ext>
            </a:extLst>
          </p:cNvPr>
          <p:cNvPicPr>
            <a:picLocks noChangeAspect="1"/>
          </p:cNvPicPr>
          <p:nvPr/>
        </p:nvPicPr>
        <p:blipFill rotWithShape="1">
          <a:blip r:embed="rId12" cstate="print">
            <a:extLst>
              <a:ext uri="{28A0092B-C50C-407E-A947-70E740481C1C}">
                <a14:useLocalDpi xmlns:a14="http://schemas.microsoft.com/office/drawing/2010/main"/>
              </a:ext>
            </a:extLst>
          </a:blip>
          <a:srcRect/>
          <a:stretch/>
        </p:blipFill>
        <p:spPr>
          <a:xfrm>
            <a:off x="8876836" y="4630347"/>
            <a:ext cx="619365" cy="708169"/>
          </a:xfrm>
          <a:prstGeom prst="rect">
            <a:avLst/>
          </a:prstGeom>
        </p:spPr>
      </p:pic>
      <p:pic>
        <p:nvPicPr>
          <p:cNvPr id="54" name="図 53">
            <a:extLst>
              <a:ext uri="{FF2B5EF4-FFF2-40B4-BE49-F238E27FC236}">
                <a16:creationId xmlns:a16="http://schemas.microsoft.com/office/drawing/2014/main" id="{9B255733-BD25-1D20-540A-33092583D221}"/>
              </a:ext>
            </a:extLst>
          </p:cNvPr>
          <p:cNvPicPr>
            <a:picLocks noChangeAspect="1"/>
          </p:cNvPicPr>
          <p:nvPr/>
        </p:nvPicPr>
        <p:blipFill>
          <a:blip r:embed="rId14" cstate="print">
            <a:extLst>
              <a:ext uri="{28A0092B-C50C-407E-A947-70E740481C1C}">
                <a14:useLocalDpi xmlns:a14="http://schemas.microsoft.com/office/drawing/2010/main"/>
              </a:ext>
            </a:extLst>
          </a:blip>
          <a:stretch>
            <a:fillRect/>
          </a:stretch>
        </p:blipFill>
        <p:spPr>
          <a:xfrm>
            <a:off x="4198110" y="4326330"/>
            <a:ext cx="673052" cy="553776"/>
          </a:xfrm>
          <a:prstGeom prst="rect">
            <a:avLst/>
          </a:prstGeom>
        </p:spPr>
      </p:pic>
      <p:cxnSp>
        <p:nvCxnSpPr>
          <p:cNvPr id="55" name="直線矢印コネクタ 54">
            <a:extLst>
              <a:ext uri="{FF2B5EF4-FFF2-40B4-BE49-F238E27FC236}">
                <a16:creationId xmlns:a16="http://schemas.microsoft.com/office/drawing/2014/main" id="{DBEAD539-74AA-CE4F-920D-0F07DABDFD54}"/>
              </a:ext>
            </a:extLst>
          </p:cNvPr>
          <p:cNvCxnSpPr>
            <a:cxnSpLocks/>
          </p:cNvCxnSpPr>
          <p:nvPr/>
        </p:nvCxnSpPr>
        <p:spPr>
          <a:xfrm>
            <a:off x="2565034" y="4598686"/>
            <a:ext cx="1626608" cy="0"/>
          </a:xfrm>
          <a:prstGeom prst="straightConnector1">
            <a:avLst/>
          </a:prstGeom>
          <a:ln w="28575">
            <a:solidFill>
              <a:srgbClr val="FF9900"/>
            </a:solidFill>
            <a:tailEnd type="triangle"/>
          </a:ln>
        </p:spPr>
        <p:style>
          <a:lnRef idx="1">
            <a:schemeClr val="accent1"/>
          </a:lnRef>
          <a:fillRef idx="0">
            <a:schemeClr val="accent1"/>
          </a:fillRef>
          <a:effectRef idx="0">
            <a:schemeClr val="accent1"/>
          </a:effectRef>
          <a:fontRef idx="minor">
            <a:schemeClr val="tx1"/>
          </a:fontRef>
        </p:style>
      </p:cxnSp>
      <p:grpSp>
        <p:nvGrpSpPr>
          <p:cNvPr id="56" name="グループ化 55">
            <a:extLst>
              <a:ext uri="{FF2B5EF4-FFF2-40B4-BE49-F238E27FC236}">
                <a16:creationId xmlns:a16="http://schemas.microsoft.com/office/drawing/2014/main" id="{6B953D97-26E9-0E43-87B7-2949550F1031}"/>
              </a:ext>
            </a:extLst>
          </p:cNvPr>
          <p:cNvGrpSpPr/>
          <p:nvPr/>
        </p:nvGrpSpPr>
        <p:grpSpPr>
          <a:xfrm>
            <a:off x="2887618" y="4299200"/>
            <a:ext cx="502233" cy="567335"/>
            <a:chOff x="4561224" y="2961932"/>
            <a:chExt cx="137121" cy="169063"/>
          </a:xfrm>
        </p:grpSpPr>
        <p:sp>
          <p:nvSpPr>
            <p:cNvPr id="57" name="平行四辺形 56">
              <a:extLst>
                <a:ext uri="{FF2B5EF4-FFF2-40B4-BE49-F238E27FC236}">
                  <a16:creationId xmlns:a16="http://schemas.microsoft.com/office/drawing/2014/main" id="{E4FC0356-8206-FC43-107D-13911228CABB}"/>
                </a:ext>
              </a:extLst>
            </p:cNvPr>
            <p:cNvSpPr/>
            <p:nvPr/>
          </p:nvSpPr>
          <p:spPr>
            <a:xfrm rot="519871" flipH="1">
              <a:off x="4564087" y="2994461"/>
              <a:ext cx="131229" cy="107000"/>
            </a:xfrm>
            <a:prstGeom prst="parallelogram">
              <a:avLst>
                <a:gd name="adj" fmla="val 2292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58" name="図 57">
              <a:extLst>
                <a:ext uri="{FF2B5EF4-FFF2-40B4-BE49-F238E27FC236}">
                  <a16:creationId xmlns:a16="http://schemas.microsoft.com/office/drawing/2014/main" id="{49C61E43-D4F3-0C7B-F40A-536B5D3E671A}"/>
                </a:ext>
              </a:extLst>
            </p:cNvPr>
            <p:cNvPicPr>
              <a:picLocks noChangeAspect="1"/>
            </p:cNvPicPr>
            <p:nvPr/>
          </p:nvPicPr>
          <p:blipFill rotWithShape="1">
            <a:blip r:embed="rId15" cstate="print">
              <a:clrChange>
                <a:clrFrom>
                  <a:srgbClr val="FFFFFF"/>
                </a:clrFrom>
                <a:clrTo>
                  <a:srgbClr val="FFFFFF">
                    <a:alpha val="0"/>
                  </a:srgbClr>
                </a:clrTo>
              </a:clrChange>
              <a:extLst>
                <a:ext uri="{28A0092B-C50C-407E-A947-70E740481C1C}">
                  <a14:useLocalDpi xmlns:a14="http://schemas.microsoft.com/office/drawing/2010/main"/>
                </a:ext>
              </a:extLst>
            </a:blip>
            <a:srcRect l="1" t="1" r="4764" b="-1"/>
            <a:stretch/>
          </p:blipFill>
          <p:spPr>
            <a:xfrm>
              <a:off x="4561224" y="2961932"/>
              <a:ext cx="137121" cy="169063"/>
            </a:xfrm>
            <a:prstGeom prst="rect">
              <a:avLst/>
            </a:prstGeom>
          </p:spPr>
        </p:pic>
      </p:grpSp>
      <p:sp>
        <p:nvSpPr>
          <p:cNvPr id="59" name="テキスト ボックス 58">
            <a:extLst>
              <a:ext uri="{FF2B5EF4-FFF2-40B4-BE49-F238E27FC236}">
                <a16:creationId xmlns:a16="http://schemas.microsoft.com/office/drawing/2014/main" id="{8C56EB2E-D6C8-F199-7D08-93898543C9E2}"/>
              </a:ext>
            </a:extLst>
          </p:cNvPr>
          <p:cNvSpPr txBox="1"/>
          <p:nvPr/>
        </p:nvSpPr>
        <p:spPr>
          <a:xfrm>
            <a:off x="2691513" y="4089115"/>
            <a:ext cx="954107" cy="27699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rgbClr val="FF9900"/>
                </a:solidFill>
                <a:latin typeface="Meiryo" panose="020B0604030504040204" pitchFamily="34" charset="-128"/>
                <a:ea typeface="Meiryo" panose="020B0604030504040204" pitchFamily="34" charset="-128"/>
              </a:rPr>
              <a:t>メール通知</a:t>
            </a:r>
            <a:endParaRPr kumimoji="1" lang="en-US" altLang="ja-JP" sz="1200" b="1" i="0" u="none" strike="noStrike" kern="1200" cap="none" spc="0" normalizeH="0" baseline="0" noProof="0" dirty="0">
              <a:ln>
                <a:noFill/>
              </a:ln>
              <a:solidFill>
                <a:srgbClr val="FF9900"/>
              </a:solidFill>
              <a:effectLst/>
              <a:uLnTx/>
              <a:uFillTx/>
              <a:latin typeface="Meiryo" panose="020B0604030504040204" pitchFamily="34" charset="-128"/>
              <a:ea typeface="Meiryo" panose="020B0604030504040204" pitchFamily="34" charset="-128"/>
            </a:endParaRPr>
          </a:p>
        </p:txBody>
      </p:sp>
      <p:grpSp>
        <p:nvGrpSpPr>
          <p:cNvPr id="112" name="グループ化 111">
            <a:extLst>
              <a:ext uri="{FF2B5EF4-FFF2-40B4-BE49-F238E27FC236}">
                <a16:creationId xmlns:a16="http://schemas.microsoft.com/office/drawing/2014/main" id="{0648DE12-701D-5354-CF90-5FCE466F9208}"/>
              </a:ext>
            </a:extLst>
          </p:cNvPr>
          <p:cNvGrpSpPr/>
          <p:nvPr/>
        </p:nvGrpSpPr>
        <p:grpSpPr>
          <a:xfrm>
            <a:off x="1674344" y="4017735"/>
            <a:ext cx="1079610" cy="1151388"/>
            <a:chOff x="1418945" y="4294282"/>
            <a:chExt cx="721365" cy="769323"/>
          </a:xfrm>
        </p:grpSpPr>
        <p:sp>
          <p:nvSpPr>
            <p:cNvPr id="113" name="星: 10 pt 53">
              <a:extLst>
                <a:ext uri="{FF2B5EF4-FFF2-40B4-BE49-F238E27FC236}">
                  <a16:creationId xmlns:a16="http://schemas.microsoft.com/office/drawing/2014/main" id="{4A005BBA-0116-35E3-AFA1-B9520A171474}"/>
                </a:ext>
              </a:extLst>
            </p:cNvPr>
            <p:cNvSpPr/>
            <p:nvPr/>
          </p:nvSpPr>
          <p:spPr>
            <a:xfrm>
              <a:off x="1418945" y="4294282"/>
              <a:ext cx="721365" cy="769323"/>
            </a:xfrm>
            <a:prstGeom prst="star10">
              <a:avLst>
                <a:gd name="adj" fmla="val 29787"/>
                <a:gd name="hf" fmla="val 105146"/>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sp>
          <p:nvSpPr>
            <p:cNvPr id="114" name="テキスト ボックス 113">
              <a:extLst>
                <a:ext uri="{FF2B5EF4-FFF2-40B4-BE49-F238E27FC236}">
                  <a16:creationId xmlns:a16="http://schemas.microsoft.com/office/drawing/2014/main" id="{C5835791-8386-6F6C-8A92-5938F8ABCDD3}"/>
                </a:ext>
              </a:extLst>
            </p:cNvPr>
            <p:cNvSpPr txBox="1"/>
            <p:nvPr/>
          </p:nvSpPr>
          <p:spPr>
            <a:xfrm>
              <a:off x="1597975" y="4518993"/>
              <a:ext cx="363311" cy="34960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a:solidFill>
                    <a:schemeClr val="bg1"/>
                  </a:solidFill>
                  <a:latin typeface="Meiryo" panose="020B0604030504040204" pitchFamily="34" charset="-128"/>
                  <a:ea typeface="Meiryo" panose="020B0604030504040204" pitchFamily="34" charset="-128"/>
                </a:rPr>
                <a:t>災害</a:t>
              </a:r>
              <a:endParaRPr lang="en-US" altLang="ja-JP" sz="1400" b="1" dirty="0">
                <a:solidFill>
                  <a:schemeClr val="bg1"/>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a:solidFill>
                    <a:schemeClr val="bg1"/>
                  </a:solidFill>
                  <a:latin typeface="Meiryo" panose="020B0604030504040204" pitchFamily="34" charset="-128"/>
                  <a:ea typeface="Meiryo" panose="020B0604030504040204" pitchFamily="34" charset="-128"/>
                </a:rPr>
                <a:t>発生</a:t>
              </a:r>
              <a:endParaRPr lang="en-US" altLang="ja-JP" sz="1400" b="1" dirty="0">
                <a:solidFill>
                  <a:schemeClr val="bg1"/>
                </a:solidFill>
                <a:latin typeface="Meiryo" panose="020B0604030504040204" pitchFamily="34" charset="-128"/>
                <a:ea typeface="Meiryo" panose="020B0604030504040204" pitchFamily="34" charset="-128"/>
              </a:endParaRPr>
            </a:p>
          </p:txBody>
        </p:sp>
      </p:grpSp>
      <p:pic>
        <p:nvPicPr>
          <p:cNvPr id="374" name="図 373">
            <a:extLst>
              <a:ext uri="{FF2B5EF4-FFF2-40B4-BE49-F238E27FC236}">
                <a16:creationId xmlns:a16="http://schemas.microsoft.com/office/drawing/2014/main" id="{D487BE34-0A9B-62A5-8C95-0FB88B674C35}"/>
              </a:ext>
            </a:extLst>
          </p:cNvPr>
          <p:cNvPicPr>
            <a:picLocks noChangeAspect="1"/>
          </p:cNvPicPr>
          <p:nvPr/>
        </p:nvPicPr>
        <p:blipFill rotWithShape="1">
          <a:blip r:embed="rId8" cstate="print">
            <a:extLst>
              <a:ext uri="{28A0092B-C50C-407E-A947-70E740481C1C}">
                <a14:useLocalDpi xmlns:a14="http://schemas.microsoft.com/office/drawing/2010/main"/>
              </a:ext>
            </a:extLst>
          </a:blip>
          <a:srcRect/>
          <a:stretch/>
        </p:blipFill>
        <p:spPr>
          <a:xfrm>
            <a:off x="9461794" y="4619367"/>
            <a:ext cx="863269" cy="723310"/>
          </a:xfrm>
          <a:prstGeom prst="rect">
            <a:avLst/>
          </a:prstGeom>
        </p:spPr>
      </p:pic>
      <p:cxnSp>
        <p:nvCxnSpPr>
          <p:cNvPr id="375" name="コネクタ: カギ線 134">
            <a:extLst>
              <a:ext uri="{FF2B5EF4-FFF2-40B4-BE49-F238E27FC236}">
                <a16:creationId xmlns:a16="http://schemas.microsoft.com/office/drawing/2014/main" id="{C2B15C54-A685-130D-E4CA-15A7275E1102}"/>
              </a:ext>
            </a:extLst>
          </p:cNvPr>
          <p:cNvCxnSpPr>
            <a:cxnSpLocks/>
          </p:cNvCxnSpPr>
          <p:nvPr/>
        </p:nvCxnSpPr>
        <p:spPr>
          <a:xfrm flipV="1">
            <a:off x="7080273" y="4253593"/>
            <a:ext cx="648000" cy="0"/>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76" name="コネクタ: カギ線 134">
            <a:extLst>
              <a:ext uri="{FF2B5EF4-FFF2-40B4-BE49-F238E27FC236}">
                <a16:creationId xmlns:a16="http://schemas.microsoft.com/office/drawing/2014/main" id="{D07E2ECC-A17D-D79A-5525-0CBD156D56AC}"/>
              </a:ext>
            </a:extLst>
          </p:cNvPr>
          <p:cNvCxnSpPr>
            <a:cxnSpLocks/>
          </p:cNvCxnSpPr>
          <p:nvPr/>
        </p:nvCxnSpPr>
        <p:spPr>
          <a:xfrm flipV="1">
            <a:off x="7080273" y="4367893"/>
            <a:ext cx="648000" cy="0"/>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77" name="コネクタ: カギ線 134">
            <a:extLst>
              <a:ext uri="{FF2B5EF4-FFF2-40B4-BE49-F238E27FC236}">
                <a16:creationId xmlns:a16="http://schemas.microsoft.com/office/drawing/2014/main" id="{9F5143CB-2066-D381-E56B-45B604C98492}"/>
              </a:ext>
            </a:extLst>
          </p:cNvPr>
          <p:cNvCxnSpPr>
            <a:cxnSpLocks/>
          </p:cNvCxnSpPr>
          <p:nvPr/>
        </p:nvCxnSpPr>
        <p:spPr>
          <a:xfrm flipV="1">
            <a:off x="7080273" y="4482193"/>
            <a:ext cx="648000" cy="0"/>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78" name="コネクタ: カギ線 134">
            <a:extLst>
              <a:ext uri="{FF2B5EF4-FFF2-40B4-BE49-F238E27FC236}">
                <a16:creationId xmlns:a16="http://schemas.microsoft.com/office/drawing/2014/main" id="{DC4F5BBC-B5BA-BB8E-6645-B20D0F383220}"/>
              </a:ext>
            </a:extLst>
          </p:cNvPr>
          <p:cNvCxnSpPr>
            <a:cxnSpLocks/>
          </p:cNvCxnSpPr>
          <p:nvPr/>
        </p:nvCxnSpPr>
        <p:spPr>
          <a:xfrm flipV="1">
            <a:off x="7080273" y="4596493"/>
            <a:ext cx="648000" cy="0"/>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79" name="コネクタ: カギ線 134">
            <a:extLst>
              <a:ext uri="{FF2B5EF4-FFF2-40B4-BE49-F238E27FC236}">
                <a16:creationId xmlns:a16="http://schemas.microsoft.com/office/drawing/2014/main" id="{563C96B3-B883-2186-5F34-473D93267F52}"/>
              </a:ext>
            </a:extLst>
          </p:cNvPr>
          <p:cNvCxnSpPr>
            <a:cxnSpLocks/>
          </p:cNvCxnSpPr>
          <p:nvPr/>
        </p:nvCxnSpPr>
        <p:spPr>
          <a:xfrm flipV="1">
            <a:off x="7080273" y="4710793"/>
            <a:ext cx="648000" cy="0"/>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80" name="コネクタ: カギ線 134">
            <a:extLst>
              <a:ext uri="{FF2B5EF4-FFF2-40B4-BE49-F238E27FC236}">
                <a16:creationId xmlns:a16="http://schemas.microsoft.com/office/drawing/2014/main" id="{FAB1F9B7-6041-EB5C-888B-5BDDE1520EB2}"/>
              </a:ext>
            </a:extLst>
          </p:cNvPr>
          <p:cNvCxnSpPr>
            <a:cxnSpLocks/>
          </p:cNvCxnSpPr>
          <p:nvPr/>
        </p:nvCxnSpPr>
        <p:spPr>
          <a:xfrm flipV="1">
            <a:off x="7080273" y="4825093"/>
            <a:ext cx="648000" cy="0"/>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81" name="コネクタ: カギ線 134">
            <a:extLst>
              <a:ext uri="{FF2B5EF4-FFF2-40B4-BE49-F238E27FC236}">
                <a16:creationId xmlns:a16="http://schemas.microsoft.com/office/drawing/2014/main" id="{84CEE354-036C-FBBB-0674-C041459DB129}"/>
              </a:ext>
            </a:extLst>
          </p:cNvPr>
          <p:cNvCxnSpPr>
            <a:cxnSpLocks/>
          </p:cNvCxnSpPr>
          <p:nvPr/>
        </p:nvCxnSpPr>
        <p:spPr>
          <a:xfrm flipV="1">
            <a:off x="7080273" y="4939393"/>
            <a:ext cx="648000" cy="0"/>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82" name="コネクタ: カギ線 134">
            <a:extLst>
              <a:ext uri="{FF2B5EF4-FFF2-40B4-BE49-F238E27FC236}">
                <a16:creationId xmlns:a16="http://schemas.microsoft.com/office/drawing/2014/main" id="{FB38071B-194A-5E0F-9B13-E87DC82B9455}"/>
              </a:ext>
            </a:extLst>
          </p:cNvPr>
          <p:cNvCxnSpPr>
            <a:cxnSpLocks/>
          </p:cNvCxnSpPr>
          <p:nvPr/>
        </p:nvCxnSpPr>
        <p:spPr>
          <a:xfrm flipV="1">
            <a:off x="7080273" y="5053693"/>
            <a:ext cx="648000" cy="0"/>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87" name="コネクタ: カギ線 134">
            <a:extLst>
              <a:ext uri="{FF2B5EF4-FFF2-40B4-BE49-F238E27FC236}">
                <a16:creationId xmlns:a16="http://schemas.microsoft.com/office/drawing/2014/main" id="{B77C5031-2295-4EBA-7249-CBD18B1F8F14}"/>
              </a:ext>
            </a:extLst>
          </p:cNvPr>
          <p:cNvCxnSpPr>
            <a:cxnSpLocks/>
          </p:cNvCxnSpPr>
          <p:nvPr/>
        </p:nvCxnSpPr>
        <p:spPr>
          <a:xfrm flipV="1">
            <a:off x="7080273" y="5172226"/>
            <a:ext cx="648000" cy="0"/>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91" name="コネクタ: カギ線 134">
            <a:extLst>
              <a:ext uri="{FF2B5EF4-FFF2-40B4-BE49-F238E27FC236}">
                <a16:creationId xmlns:a16="http://schemas.microsoft.com/office/drawing/2014/main" id="{1396C7AE-D6D8-91FC-7E8E-80EF494D10B0}"/>
              </a:ext>
            </a:extLst>
          </p:cNvPr>
          <p:cNvCxnSpPr>
            <a:cxnSpLocks/>
          </p:cNvCxnSpPr>
          <p:nvPr/>
        </p:nvCxnSpPr>
        <p:spPr>
          <a:xfrm flipV="1">
            <a:off x="7080273" y="5290758"/>
            <a:ext cx="648000" cy="0"/>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pic>
        <p:nvPicPr>
          <p:cNvPr id="495" name="図 494" descr="アイコン&#10;&#10;自動的に生成された説明">
            <a:extLst>
              <a:ext uri="{FF2B5EF4-FFF2-40B4-BE49-F238E27FC236}">
                <a16:creationId xmlns:a16="http://schemas.microsoft.com/office/drawing/2014/main" id="{93547512-482C-E4ED-5402-3468FEA7A5EC}"/>
              </a:ext>
            </a:extLst>
          </p:cNvPr>
          <p:cNvPicPr>
            <a:picLocks noChangeAspect="1"/>
          </p:cNvPicPr>
          <p:nvPr/>
        </p:nvPicPr>
        <p:blipFill>
          <a:blip r:embed="rId16">
            <a:extLst>
              <a:ext uri="{28A0092B-C50C-407E-A947-70E740481C1C}">
                <a14:useLocalDpi xmlns:a14="http://schemas.microsoft.com/office/drawing/2010/main"/>
              </a:ext>
            </a:extLst>
          </a:blip>
          <a:stretch>
            <a:fillRect/>
          </a:stretch>
        </p:blipFill>
        <p:spPr>
          <a:xfrm>
            <a:off x="11231369" y="3396115"/>
            <a:ext cx="633555" cy="736993"/>
          </a:xfrm>
          <a:prstGeom prst="rect">
            <a:avLst/>
          </a:prstGeom>
        </p:spPr>
      </p:pic>
      <p:sp>
        <p:nvSpPr>
          <p:cNvPr id="3" name="正方形/長方形 2">
            <a:extLst>
              <a:ext uri="{FF2B5EF4-FFF2-40B4-BE49-F238E27FC236}">
                <a16:creationId xmlns:a16="http://schemas.microsoft.com/office/drawing/2014/main" id="{063AD82D-B815-4AA5-B389-DDB373F84E45}"/>
              </a:ext>
            </a:extLst>
          </p:cNvPr>
          <p:cNvSpPr/>
          <p:nvPr/>
        </p:nvSpPr>
        <p:spPr>
          <a:xfrm>
            <a:off x="-13149" y="6761481"/>
            <a:ext cx="12192000" cy="10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panose="020B0604030504040204" pitchFamily="34" charset="-128"/>
              <a:ea typeface="Meiryo" panose="020B0604030504040204" pitchFamily="34" charset="-128"/>
            </a:endParaRPr>
          </a:p>
        </p:txBody>
      </p:sp>
      <p:sp>
        <p:nvSpPr>
          <p:cNvPr id="65" name="正方形/長方形 64">
            <a:extLst>
              <a:ext uri="{FF2B5EF4-FFF2-40B4-BE49-F238E27FC236}">
                <a16:creationId xmlns:a16="http://schemas.microsoft.com/office/drawing/2014/main" id="{F09130A3-D7AA-4C1F-B7E2-F6231D79D410}"/>
              </a:ext>
            </a:extLst>
          </p:cNvPr>
          <p:cNvSpPr/>
          <p:nvPr/>
        </p:nvSpPr>
        <p:spPr>
          <a:xfrm>
            <a:off x="53268" y="6747621"/>
            <a:ext cx="1771319" cy="107722"/>
          </a:xfrm>
          <a:prstGeom prst="rect">
            <a:avLst/>
          </a:prstGeom>
        </p:spPr>
        <p:txBody>
          <a:bodyPr wrap="none" lIns="0" tIns="0" rIns="0" bIns="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7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panose="020B0604030504040204" pitchFamily="34" charset="-128"/>
                <a:ea typeface="Meiryo" panose="020B0604030504040204" pitchFamily="34" charset="-128"/>
                <a:cs typeface="Times New Roman" panose="02020603050405020304" pitchFamily="18" charset="0"/>
              </a:rPr>
              <a:t>Copyright© 2020</a:t>
            </a:r>
            <a:r>
              <a:rPr kumimoji="1" lang="ja-JP" altLang="en-US" sz="7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panose="020B0604030504040204" pitchFamily="34" charset="-128"/>
                <a:ea typeface="Meiryo" panose="020B0604030504040204" pitchFamily="34" charset="-128"/>
                <a:cs typeface="Times New Roman" panose="02020603050405020304" pitchFamily="18" charset="0"/>
              </a:rPr>
              <a:t>　</a:t>
            </a:r>
            <a:r>
              <a:rPr kumimoji="1" lang="en-US" altLang="ja-JP" sz="700" b="0" i="0" u="none" strike="noStrike" kern="1200" cap="none" spc="0" normalizeH="0" baseline="0" noProof="0" dirty="0" err="1">
                <a:ln>
                  <a:noFill/>
                </a:ln>
                <a:solidFill>
                  <a:prstClr val="white"/>
                </a:solidFill>
                <a:effectLst>
                  <a:outerShdw blurRad="38100" dist="38100" dir="2700000" algn="tl">
                    <a:srgbClr val="000000">
                      <a:alpha val="43137"/>
                    </a:srgbClr>
                  </a:outerShdw>
                </a:effectLst>
                <a:uLnTx/>
                <a:uFillTx/>
                <a:latin typeface="Meiryo" panose="020B0604030504040204" pitchFamily="34" charset="-128"/>
                <a:ea typeface="Meiryo" panose="020B0604030504040204" pitchFamily="34" charset="-128"/>
                <a:cs typeface="Times New Roman" panose="02020603050405020304" pitchFamily="18" charset="0"/>
              </a:rPr>
              <a:t>TowerHeartSolutions</a:t>
            </a:r>
            <a:endParaRPr kumimoji="1" lang="ja-JP" altLang="en-US" sz="7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panose="020B0604030504040204" pitchFamily="34" charset="-128"/>
              <a:ea typeface="Meiryo" panose="020B0604030504040204" pitchFamily="34" charset="-128"/>
              <a:cs typeface="Times New Roman" panose="02020603050405020304" pitchFamily="18" charset="0"/>
            </a:endParaRPr>
          </a:p>
        </p:txBody>
      </p:sp>
      <p:sp>
        <p:nvSpPr>
          <p:cNvPr id="2" name="正方形/長方形 1">
            <a:extLst>
              <a:ext uri="{FF2B5EF4-FFF2-40B4-BE49-F238E27FC236}">
                <a16:creationId xmlns:a16="http://schemas.microsoft.com/office/drawing/2014/main" id="{6711D6C8-4069-5048-7DC7-F25CB802E988}"/>
              </a:ext>
            </a:extLst>
          </p:cNvPr>
          <p:cNvSpPr/>
          <p:nvPr/>
        </p:nvSpPr>
        <p:spPr>
          <a:xfrm>
            <a:off x="1072274" y="44317"/>
            <a:ext cx="666849" cy="184666"/>
          </a:xfrm>
          <a:prstGeom prst="rect">
            <a:avLst/>
          </a:prstGeom>
        </p:spPr>
        <p:txBody>
          <a:bodyPr wrap="none" lIns="0" tIns="0" rIns="0" b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100" normalizeH="0" noProof="0">
                <a:ln>
                  <a:noFill/>
                </a:ln>
                <a:solidFill>
                  <a:srgbClr val="4F81BD"/>
                </a:solidFill>
                <a:effectLst/>
                <a:uLnTx/>
                <a:uFillTx/>
                <a:latin typeface="Meiryo" panose="020B0604030504040204" pitchFamily="34" charset="-128"/>
                <a:ea typeface="Meiryo" panose="020B0604030504040204" pitchFamily="34" charset="-128"/>
              </a:rPr>
              <a:t>導入事例</a:t>
            </a:r>
            <a:endParaRPr kumimoji="1" lang="ja-JP" altLang="en-US" sz="1200" b="1" i="0" u="none" strike="noStrike" kern="1200" cap="none" spc="100" normalizeH="0" noProof="0" dirty="0">
              <a:ln>
                <a:noFill/>
              </a:ln>
              <a:solidFill>
                <a:srgbClr val="4F81BD"/>
              </a:solidFill>
              <a:effectLst/>
              <a:uLnTx/>
              <a:uFillTx/>
              <a:latin typeface="Meiryo" panose="020B0604030504040204" pitchFamily="34" charset="-128"/>
              <a:ea typeface="Meiryo" panose="020B0604030504040204" pitchFamily="34" charset="-128"/>
            </a:endParaRPr>
          </a:p>
        </p:txBody>
      </p:sp>
      <p:sp>
        <p:nvSpPr>
          <p:cNvPr id="102" name="正方形/長方形 101">
            <a:extLst>
              <a:ext uri="{FF2B5EF4-FFF2-40B4-BE49-F238E27FC236}">
                <a16:creationId xmlns:a16="http://schemas.microsoft.com/office/drawing/2014/main" id="{4726A368-621D-47A3-9E6E-458A482B920F}"/>
              </a:ext>
            </a:extLst>
          </p:cNvPr>
          <p:cNvSpPr/>
          <p:nvPr/>
        </p:nvSpPr>
        <p:spPr>
          <a:xfrm flipV="1">
            <a:off x="277865" y="573518"/>
            <a:ext cx="11592000" cy="57600"/>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dirty="0">
              <a:ln>
                <a:noFill/>
              </a:ln>
              <a:solidFill>
                <a:prstClr val="white"/>
              </a:solidFill>
              <a:effectLst/>
              <a:uLnTx/>
              <a:uFillTx/>
              <a:latin typeface="Meiryo" panose="020B0604030504040204" pitchFamily="34" charset="-128"/>
              <a:ea typeface="Meiryo" panose="020B0604030504040204" pitchFamily="34" charset="-128"/>
            </a:endParaRPr>
          </a:p>
        </p:txBody>
      </p:sp>
      <p:pic>
        <p:nvPicPr>
          <p:cNvPr id="323" name="図 322" descr="文字が書かれている&#10;&#10;中程度の精度で自動的に生成された説明">
            <a:extLst>
              <a:ext uri="{FF2B5EF4-FFF2-40B4-BE49-F238E27FC236}">
                <a16:creationId xmlns:a16="http://schemas.microsoft.com/office/drawing/2014/main" id="{1E9E32BB-3E99-CC5E-43DF-69F847573D62}"/>
              </a:ext>
            </a:extLst>
          </p:cNvPr>
          <p:cNvPicPr>
            <a:picLocks noChangeAspect="1"/>
          </p:cNvPicPr>
          <p:nvPr/>
        </p:nvPicPr>
        <p:blipFill>
          <a:blip r:embed="rId17" cstate="print">
            <a:extLst>
              <a:ext uri="{28A0092B-C50C-407E-A947-70E740481C1C}">
                <a14:useLocalDpi xmlns:a14="http://schemas.microsoft.com/office/drawing/2010/main"/>
              </a:ext>
            </a:extLst>
          </a:blip>
          <a:stretch>
            <a:fillRect/>
          </a:stretch>
        </p:blipFill>
        <p:spPr>
          <a:xfrm>
            <a:off x="323130" y="53108"/>
            <a:ext cx="651378" cy="517483"/>
          </a:xfrm>
          <a:prstGeom prst="rect">
            <a:avLst/>
          </a:prstGeom>
        </p:spPr>
      </p:pic>
      <p:sp>
        <p:nvSpPr>
          <p:cNvPr id="7" name="正方形/長方形 6">
            <a:extLst>
              <a:ext uri="{FF2B5EF4-FFF2-40B4-BE49-F238E27FC236}">
                <a16:creationId xmlns:a16="http://schemas.microsoft.com/office/drawing/2014/main" id="{85501258-70AF-4D8B-ADFB-0C7BEBFF7970}"/>
              </a:ext>
            </a:extLst>
          </p:cNvPr>
          <p:cNvSpPr/>
          <p:nvPr/>
        </p:nvSpPr>
        <p:spPr>
          <a:xfrm>
            <a:off x="974508" y="219060"/>
            <a:ext cx="6275122"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lumMod val="65000"/>
                    <a:lumOff val="35000"/>
                  </a:prstClr>
                </a:solidFill>
                <a:effectLst/>
                <a:uLnTx/>
                <a:uFillTx/>
                <a:latin typeface="Meiryo" panose="020B0604030504040204" pitchFamily="34" charset="-128"/>
                <a:ea typeface="Meiryo" panose="020B0604030504040204" pitchFamily="34" charset="-128"/>
              </a:rPr>
              <a:t>災害時の緊急連絡</a:t>
            </a:r>
          </a:p>
        </p:txBody>
      </p:sp>
      <p:sp>
        <p:nvSpPr>
          <p:cNvPr id="8" name="テキスト ボックス 7">
            <a:extLst>
              <a:ext uri="{FF2B5EF4-FFF2-40B4-BE49-F238E27FC236}">
                <a16:creationId xmlns:a16="http://schemas.microsoft.com/office/drawing/2014/main" id="{C3E16BDA-2F2F-274B-CD64-047942346E30}"/>
              </a:ext>
            </a:extLst>
          </p:cNvPr>
          <p:cNvSpPr txBox="1"/>
          <p:nvPr/>
        </p:nvSpPr>
        <p:spPr>
          <a:xfrm>
            <a:off x="9632042" y="71832"/>
            <a:ext cx="2198175" cy="476726"/>
          </a:xfrm>
          <a:prstGeom prst="roundRect">
            <a:avLst/>
          </a:prstGeom>
          <a:solidFill>
            <a:srgbClr val="4F81BD">
              <a:alpha val="20000"/>
            </a:srgbClr>
          </a:solidFill>
        </p:spPr>
        <p:txBody>
          <a:bodyPr wrap="square" tIns="0" bIns="0" rtlCol="0">
            <a:spAutoFit/>
          </a:bodyPr>
          <a:lstStyle/>
          <a:p>
            <a:r>
              <a:rPr kumimoji="1" lang="ja-JP" altLang="en-US" sz="1400" b="1" dirty="0">
                <a:solidFill>
                  <a:srgbClr val="404040"/>
                </a:solidFill>
                <a:latin typeface="Meiryo" panose="020B0604030504040204" pitchFamily="34" charset="-128"/>
                <a:ea typeface="Meiryo" panose="020B0604030504040204" pitchFamily="34" charset="-128"/>
              </a:rPr>
              <a:t>事例</a:t>
            </a:r>
            <a:r>
              <a:rPr kumimoji="1" lang="en-US" altLang="ja-JP" sz="1400" b="1" dirty="0">
                <a:solidFill>
                  <a:srgbClr val="404040"/>
                </a:solidFill>
                <a:latin typeface="Meiryo" panose="020B0604030504040204" pitchFamily="34" charset="-128"/>
                <a:ea typeface="Meiryo" panose="020B0604030504040204" pitchFamily="34" charset="-128"/>
              </a:rPr>
              <a:t>No</a:t>
            </a:r>
            <a:r>
              <a:rPr lang="en-US" altLang="ja-JP" sz="1400" b="1" dirty="0">
                <a:solidFill>
                  <a:srgbClr val="404040"/>
                </a:solidFill>
                <a:latin typeface="Meiryo" panose="020B0604030504040204" pitchFamily="34" charset="-128"/>
                <a:ea typeface="Meiryo" panose="020B0604030504040204" pitchFamily="34" charset="-128"/>
              </a:rPr>
              <a:t>.120</a:t>
            </a:r>
          </a:p>
          <a:p>
            <a:r>
              <a:rPr lang="ja-JP" altLang="en-US" sz="1400" b="1">
                <a:solidFill>
                  <a:srgbClr val="404040"/>
                </a:solidFill>
                <a:latin typeface="Meiryo" panose="020B0604030504040204" pitchFamily="34" charset="-128"/>
                <a:ea typeface="Meiryo" panose="020B0604030504040204" pitchFamily="34" charset="-128"/>
              </a:rPr>
              <a:t>大手メーカ／売上</a:t>
            </a:r>
            <a:r>
              <a:rPr lang="en-US" altLang="ja-JP" sz="1400" b="1" dirty="0">
                <a:solidFill>
                  <a:srgbClr val="404040"/>
                </a:solidFill>
                <a:latin typeface="Meiryo" panose="020B0604030504040204" pitchFamily="34" charset="-128"/>
                <a:ea typeface="Meiryo" panose="020B0604030504040204" pitchFamily="34" charset="-128"/>
              </a:rPr>
              <a:t>580億</a:t>
            </a:r>
            <a:endParaRPr kumimoji="1" lang="ja-JP" altLang="en-US" sz="1400" b="1" dirty="0">
              <a:solidFill>
                <a:srgbClr val="404040"/>
              </a:solidFill>
              <a:latin typeface="Meiryo" panose="020B0604030504040204" pitchFamily="34" charset="-128"/>
              <a:ea typeface="Meiryo" panose="020B0604030504040204" pitchFamily="34" charset="-128"/>
            </a:endParaRPr>
          </a:p>
        </p:txBody>
      </p:sp>
      <p:sp>
        <p:nvSpPr>
          <p:cNvPr id="31" name="テキスト ボックス 30">
            <a:extLst>
              <a:ext uri="{FF2B5EF4-FFF2-40B4-BE49-F238E27FC236}">
                <a16:creationId xmlns:a16="http://schemas.microsoft.com/office/drawing/2014/main" id="{46EE2358-182B-B011-A87D-597B947ECB63}"/>
              </a:ext>
            </a:extLst>
          </p:cNvPr>
          <p:cNvSpPr txBox="1"/>
          <p:nvPr/>
        </p:nvSpPr>
        <p:spPr>
          <a:xfrm>
            <a:off x="462538" y="748632"/>
            <a:ext cx="6056076" cy="1900886"/>
          </a:xfrm>
          <a:prstGeom prst="roundRect">
            <a:avLst/>
          </a:prstGeom>
          <a:solidFill>
            <a:srgbClr val="F3F7F8"/>
          </a:solidFill>
        </p:spPr>
        <p:txBody>
          <a:bodyPr wrap="square" lIns="72000" tIns="360000" rIns="72000" bIns="72000" rtlCol="0">
            <a:spAutoFit/>
          </a:bodyPr>
          <a:lstStyle>
            <a:defPPr>
              <a:defRPr lang="ja-JP"/>
            </a:defPPr>
            <a:lvl1pPr marL="171450" indent="-171450">
              <a:lnSpc>
                <a:spcPct val="120000"/>
              </a:lnSpc>
              <a:buFont typeface="Arial" panose="020B0604020202020204" pitchFamily="34" charset="0"/>
              <a:buChar char="•"/>
              <a:defRPr sz="1400">
                <a:solidFill>
                  <a:srgbClr val="404040"/>
                </a:solidFill>
              </a:defRPr>
            </a:lvl1pPr>
          </a:lstStyle>
          <a:p>
            <a:r>
              <a:rPr lang="ja-JP" altLang="en-US" dirty="0">
                <a:latin typeface="Meiryo" panose="020B0604030504040204" pitchFamily="34" charset="-128"/>
                <a:ea typeface="Meiryo" panose="020B0604030504040204" pitchFamily="34" charset="-128"/>
              </a:rPr>
              <a:t>既存システムでは災害・緊急時の連絡は</a:t>
            </a:r>
            <a:r>
              <a:rPr lang="ja-JP" altLang="en-US" b="1" dirty="0">
                <a:solidFill>
                  <a:srgbClr val="C00000"/>
                </a:solidFill>
                <a:latin typeface="Meiryo" panose="020B0604030504040204" pitchFamily="34" charset="-128"/>
                <a:ea typeface="Meiryo" panose="020B0604030504040204" pitchFamily="34" charset="-128"/>
              </a:rPr>
              <a:t>登録リスト順に</a:t>
            </a:r>
            <a:r>
              <a:rPr lang="en-US" altLang="ja-JP" b="1" dirty="0">
                <a:solidFill>
                  <a:srgbClr val="C00000"/>
                </a:solidFill>
                <a:latin typeface="Meiryo" panose="020B0604030504040204" pitchFamily="34" charset="-128"/>
                <a:ea typeface="Meiryo" panose="020B0604030504040204" pitchFamily="34" charset="-128"/>
              </a:rPr>
              <a:t>1</a:t>
            </a:r>
            <a:r>
              <a:rPr lang="ja-JP" altLang="en-US" b="1" dirty="0">
                <a:solidFill>
                  <a:srgbClr val="C00000"/>
                </a:solidFill>
                <a:latin typeface="Meiryo" panose="020B0604030504040204" pitchFamily="34" charset="-128"/>
                <a:ea typeface="Meiryo" panose="020B0604030504040204" pitchFamily="34" charset="-128"/>
              </a:rPr>
              <a:t>人</a:t>
            </a:r>
            <a:r>
              <a:rPr lang="en-US" altLang="ja-JP" b="1" dirty="0">
                <a:solidFill>
                  <a:srgbClr val="C00000"/>
                </a:solidFill>
                <a:latin typeface="Meiryo" panose="020B0604030504040204" pitchFamily="34" charset="-128"/>
                <a:ea typeface="Meiryo" panose="020B0604030504040204" pitchFamily="34" charset="-128"/>
              </a:rPr>
              <a:t>1</a:t>
            </a:r>
            <a:r>
              <a:rPr lang="ja-JP" altLang="en-US" b="1" dirty="0">
                <a:solidFill>
                  <a:srgbClr val="C00000"/>
                </a:solidFill>
                <a:latin typeface="Meiryo" panose="020B0604030504040204" pitchFamily="34" charset="-128"/>
                <a:ea typeface="Meiryo" panose="020B0604030504040204" pitchFamily="34" charset="-128"/>
              </a:rPr>
              <a:t>人</a:t>
            </a:r>
            <a:r>
              <a:rPr lang="ja-JP" altLang="en-US" b="1">
                <a:solidFill>
                  <a:srgbClr val="C00000"/>
                </a:solidFill>
                <a:latin typeface="Meiryo" panose="020B0604030504040204" pitchFamily="34" charset="-128"/>
                <a:ea typeface="Meiryo" panose="020B0604030504040204" pitchFamily="34" charset="-128"/>
              </a:rPr>
              <a:t>電話</a:t>
            </a:r>
            <a:r>
              <a:rPr lang="ja-JP" altLang="en-US">
                <a:latin typeface="Meiryo" panose="020B0604030504040204" pitchFamily="34" charset="-128"/>
                <a:ea typeface="Meiryo" panose="020B0604030504040204" pitchFamily="34" charset="-128"/>
              </a:rPr>
              <a:t>が掛かるシステムだったので</a:t>
            </a:r>
            <a:r>
              <a:rPr lang="ja-JP" altLang="en-US" dirty="0">
                <a:latin typeface="Meiryo" panose="020B0604030504040204" pitchFamily="34" charset="-128"/>
                <a:ea typeface="Meiryo" panose="020B0604030504040204" pitchFamily="34" charset="-128"/>
              </a:rPr>
              <a:t>、</a:t>
            </a:r>
            <a:r>
              <a:rPr lang="ja-JP" altLang="en-US" b="1" dirty="0">
                <a:solidFill>
                  <a:srgbClr val="C00000"/>
                </a:solidFill>
                <a:latin typeface="Meiryo" panose="020B0604030504040204" pitchFamily="34" charset="-128"/>
                <a:ea typeface="Meiryo" panose="020B0604030504040204" pitchFamily="34" charset="-128"/>
              </a:rPr>
              <a:t>全員に連絡が完了するのに４０分</a:t>
            </a:r>
            <a:r>
              <a:rPr lang="ja-JP" altLang="en-US" dirty="0">
                <a:latin typeface="Meiryo" panose="020B0604030504040204" pitchFamily="34" charset="-128"/>
                <a:ea typeface="Meiryo" panose="020B0604030504040204" pitchFamily="34" charset="-128"/>
              </a:rPr>
              <a:t>掛かっていた。</a:t>
            </a:r>
          </a:p>
          <a:p>
            <a:r>
              <a:rPr lang="ja-JP" altLang="en-US" dirty="0">
                <a:latin typeface="Meiryo" panose="020B0604030504040204" pitchFamily="34" charset="-128"/>
                <a:ea typeface="Meiryo" panose="020B0604030504040204" pitchFamily="34" charset="-128"/>
              </a:rPr>
              <a:t>メルコルを導入し、同時発信機能を使って</a:t>
            </a:r>
            <a:r>
              <a:rPr lang="ja-JP" altLang="en-US" b="1" dirty="0">
                <a:solidFill>
                  <a:srgbClr val="C00000"/>
                </a:solidFill>
                <a:latin typeface="Meiryo" panose="020B0604030504040204" pitchFamily="34" charset="-128"/>
                <a:ea typeface="Meiryo" panose="020B0604030504040204" pitchFamily="34" charset="-128"/>
              </a:rPr>
              <a:t>３００人に一度に発信</a:t>
            </a:r>
            <a:r>
              <a:rPr lang="ja-JP" altLang="en-US" dirty="0">
                <a:latin typeface="Meiryo" panose="020B0604030504040204" pitchFamily="34" charset="-128"/>
                <a:ea typeface="Meiryo" panose="020B0604030504040204" pitchFamily="34" charset="-128"/>
              </a:rPr>
              <a:t>出来るようになったので</a:t>
            </a:r>
            <a:r>
              <a:rPr lang="ja-JP" altLang="en-US" b="1" dirty="0">
                <a:solidFill>
                  <a:srgbClr val="C00000"/>
                </a:solidFill>
                <a:latin typeface="Meiryo" panose="020B0604030504040204" pitchFamily="34" charset="-128"/>
                <a:ea typeface="Meiryo" panose="020B0604030504040204" pitchFamily="34" charset="-128"/>
              </a:rPr>
              <a:t>最短３分</a:t>
            </a:r>
            <a:r>
              <a:rPr lang="ja-JP" altLang="en-US" dirty="0">
                <a:latin typeface="Meiryo" panose="020B0604030504040204" pitchFamily="34" charset="-128"/>
                <a:ea typeface="Meiryo" panose="020B0604030504040204" pitchFamily="34" charset="-128"/>
              </a:rPr>
              <a:t>で連絡が完了するようになった。</a:t>
            </a:r>
          </a:p>
        </p:txBody>
      </p:sp>
      <p:sp>
        <p:nvSpPr>
          <p:cNvPr id="35" name="テキスト ボックス 34">
            <a:extLst>
              <a:ext uri="{FF2B5EF4-FFF2-40B4-BE49-F238E27FC236}">
                <a16:creationId xmlns:a16="http://schemas.microsoft.com/office/drawing/2014/main" id="{79E5BA35-1789-5FD3-2176-C9CEAAF1C2C3}"/>
              </a:ext>
            </a:extLst>
          </p:cNvPr>
          <p:cNvSpPr txBox="1"/>
          <p:nvPr/>
        </p:nvSpPr>
        <p:spPr>
          <a:xfrm>
            <a:off x="6925912" y="743222"/>
            <a:ext cx="4935160" cy="1321650"/>
          </a:xfrm>
          <a:prstGeom prst="roundRect">
            <a:avLst/>
          </a:prstGeom>
          <a:solidFill>
            <a:srgbClr val="F3F7F8"/>
          </a:solidFill>
        </p:spPr>
        <p:txBody>
          <a:bodyPr wrap="square" lIns="72000" tIns="360000" rIns="72000" bIns="72000" rtlCol="0">
            <a:spAutoFit/>
          </a:bodyPr>
          <a:lstStyle>
            <a:defPPr>
              <a:defRPr lang="ja-JP"/>
            </a:defPPr>
            <a:lvl1pPr marL="171450" indent="-171450">
              <a:lnSpc>
                <a:spcPct val="120000"/>
              </a:lnSpc>
              <a:buFont typeface="Arial" panose="020B0604020202020204" pitchFamily="34" charset="0"/>
              <a:buChar char="•"/>
              <a:defRPr sz="1400">
                <a:solidFill>
                  <a:srgbClr val="404040"/>
                </a:solidFill>
              </a:defRPr>
            </a:lvl1pPr>
          </a:lstStyle>
          <a:p>
            <a:r>
              <a:rPr lang="ja-JP" altLang="en-US" dirty="0">
                <a:latin typeface="Meiryo" panose="020B0604030504040204" pitchFamily="34" charset="-128"/>
                <a:ea typeface="Meiryo" panose="020B0604030504040204" pitchFamily="34" charset="-128"/>
              </a:rPr>
              <a:t>今までは連絡に時間が掛かるため電話をかける対象者を絞っていましたが、今は緊急時の作業担当者も含めて</a:t>
            </a:r>
            <a:endParaRPr lang="en-US" altLang="ja-JP" dirty="0">
              <a:latin typeface="Meiryo" panose="020B0604030504040204" pitchFamily="34" charset="-128"/>
              <a:ea typeface="Meiryo" panose="020B0604030504040204" pitchFamily="34" charset="-128"/>
            </a:endParaRPr>
          </a:p>
          <a:p>
            <a:pPr marL="0" indent="0">
              <a:buNone/>
            </a:pPr>
            <a:r>
              <a:rPr lang="en-US" altLang="ja-JP" dirty="0">
                <a:latin typeface="Meiryo" panose="020B0604030504040204" pitchFamily="34" charset="-128"/>
                <a:ea typeface="Meiryo" panose="020B0604030504040204" pitchFamily="34" charset="-128"/>
              </a:rPr>
              <a:t>    </a:t>
            </a:r>
            <a:r>
              <a:rPr lang="ja-JP" altLang="en-US" dirty="0">
                <a:latin typeface="Meiryo" panose="020B0604030504040204" pitchFamily="34" charset="-128"/>
                <a:ea typeface="Meiryo" panose="020B0604030504040204" pitchFamily="34" charset="-128"/>
              </a:rPr>
              <a:t>１２０名登録し、連絡出来るようになりました。</a:t>
            </a:r>
          </a:p>
        </p:txBody>
      </p:sp>
      <p:grpSp>
        <p:nvGrpSpPr>
          <p:cNvPr id="39" name="グループ化 38">
            <a:extLst>
              <a:ext uri="{FF2B5EF4-FFF2-40B4-BE49-F238E27FC236}">
                <a16:creationId xmlns:a16="http://schemas.microsoft.com/office/drawing/2014/main" id="{EA286A5E-C507-3888-8B88-CC1A7A554F89}"/>
              </a:ext>
            </a:extLst>
          </p:cNvPr>
          <p:cNvGrpSpPr/>
          <p:nvPr/>
        </p:nvGrpSpPr>
        <p:grpSpPr>
          <a:xfrm>
            <a:off x="6584093" y="1482725"/>
            <a:ext cx="321102" cy="264298"/>
            <a:chOff x="3192478" y="3018199"/>
            <a:chExt cx="520574" cy="443620"/>
          </a:xfrm>
        </p:grpSpPr>
        <p:sp>
          <p:nvSpPr>
            <p:cNvPr id="40" name="二等辺三角形 14">
              <a:extLst>
                <a:ext uri="{FF2B5EF4-FFF2-40B4-BE49-F238E27FC236}">
                  <a16:creationId xmlns:a16="http://schemas.microsoft.com/office/drawing/2014/main" id="{8D556F49-BA1D-2C04-6486-76B9ACBCDD16}"/>
                </a:ext>
              </a:extLst>
            </p:cNvPr>
            <p:cNvSpPr/>
            <p:nvPr/>
          </p:nvSpPr>
          <p:spPr>
            <a:xfrm rot="5400000">
              <a:off x="3159659" y="3051018"/>
              <a:ext cx="443620" cy="377982"/>
            </a:xfrm>
            <a:prstGeom prst="triangle">
              <a:avLst/>
            </a:prstGeom>
            <a:gradFill>
              <a:gsLst>
                <a:gs pos="100000">
                  <a:srgbClr val="B4C9E3"/>
                </a:gs>
                <a:gs pos="0">
                  <a:srgbClr val="4F81BD"/>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sp>
          <p:nvSpPr>
            <p:cNvPr id="41" name="二等辺三角形 15">
              <a:extLst>
                <a:ext uri="{FF2B5EF4-FFF2-40B4-BE49-F238E27FC236}">
                  <a16:creationId xmlns:a16="http://schemas.microsoft.com/office/drawing/2014/main" id="{0941C5A4-47AA-4419-A7B3-FE25FA3C7638}"/>
                </a:ext>
              </a:extLst>
            </p:cNvPr>
            <p:cNvSpPr/>
            <p:nvPr/>
          </p:nvSpPr>
          <p:spPr>
            <a:xfrm rot="5400000">
              <a:off x="3365059" y="3094000"/>
              <a:ext cx="410801" cy="285184"/>
            </a:xfrm>
            <a:prstGeom prst="triangle">
              <a:avLst/>
            </a:prstGeom>
            <a:gradFill>
              <a:gsLst>
                <a:gs pos="100000">
                  <a:srgbClr val="B4C9E3"/>
                </a:gs>
                <a:gs pos="0">
                  <a:srgbClr val="4F81BD"/>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grpSp>
      <p:pic>
        <p:nvPicPr>
          <p:cNvPr id="42" name="図 41" descr="スーツを着た男性&#10;&#10;自動的に生成された説明">
            <a:extLst>
              <a:ext uri="{FF2B5EF4-FFF2-40B4-BE49-F238E27FC236}">
                <a16:creationId xmlns:a16="http://schemas.microsoft.com/office/drawing/2014/main" id="{3C61EAFD-EAB0-6663-C431-B54C863014B4}"/>
              </a:ext>
            </a:extLst>
          </p:cNvPr>
          <p:cNvPicPr>
            <a:picLocks noChangeAspect="1"/>
          </p:cNvPicPr>
          <p:nvPr/>
        </p:nvPicPr>
        <p:blipFill>
          <a:blip r:embed="rId18" cstate="print">
            <a:extLst>
              <a:ext uri="{28A0092B-C50C-407E-A947-70E740481C1C}">
                <a14:useLocalDpi xmlns:a14="http://schemas.microsoft.com/office/drawing/2010/main"/>
              </a:ext>
            </a:extLst>
          </a:blip>
          <a:stretch>
            <a:fillRect/>
          </a:stretch>
        </p:blipFill>
        <p:spPr>
          <a:xfrm flipH="1">
            <a:off x="10858870" y="548558"/>
            <a:ext cx="917011" cy="611342"/>
          </a:xfrm>
          <a:prstGeom prst="rect">
            <a:avLst/>
          </a:prstGeom>
        </p:spPr>
      </p:pic>
      <p:pic>
        <p:nvPicPr>
          <p:cNvPr id="64" name="図 63" descr="図形, 四角形&#10;&#10;自動的に生成された説明">
            <a:extLst>
              <a:ext uri="{FF2B5EF4-FFF2-40B4-BE49-F238E27FC236}">
                <a16:creationId xmlns:a16="http://schemas.microsoft.com/office/drawing/2014/main" id="{F51FAB8B-B961-D277-D6E3-B267BB4161CA}"/>
              </a:ext>
            </a:extLst>
          </p:cNvPr>
          <p:cNvPicPr>
            <a:picLocks noChangeAspect="1"/>
          </p:cNvPicPr>
          <p:nvPr/>
        </p:nvPicPr>
        <p:blipFill>
          <a:blip r:embed="rId19">
            <a:extLst>
              <a:ext uri="{28A0092B-C50C-407E-A947-70E740481C1C}">
                <a14:useLocalDpi xmlns:a14="http://schemas.microsoft.com/office/drawing/2010/main"/>
              </a:ext>
            </a:extLst>
          </a:blip>
          <a:stretch>
            <a:fillRect/>
          </a:stretch>
        </p:blipFill>
        <p:spPr>
          <a:xfrm rot="21360000">
            <a:off x="455331" y="3241010"/>
            <a:ext cx="1020899" cy="368300"/>
          </a:xfrm>
          <a:prstGeom prst="rect">
            <a:avLst/>
          </a:prstGeom>
        </p:spPr>
      </p:pic>
      <p:pic>
        <p:nvPicPr>
          <p:cNvPr id="66" name="図 65" descr="図形, 四角形&#10;&#10;自動的に生成された説明">
            <a:extLst>
              <a:ext uri="{FF2B5EF4-FFF2-40B4-BE49-F238E27FC236}">
                <a16:creationId xmlns:a16="http://schemas.microsoft.com/office/drawing/2014/main" id="{C22F3CAB-3B1F-CE09-6CBD-400A74B5D182}"/>
              </a:ext>
            </a:extLst>
          </p:cNvPr>
          <p:cNvPicPr>
            <a:picLocks noChangeAspect="1"/>
          </p:cNvPicPr>
          <p:nvPr/>
        </p:nvPicPr>
        <p:blipFill>
          <a:blip r:embed="rId19">
            <a:extLst>
              <a:ext uri="{28A0092B-C50C-407E-A947-70E740481C1C}">
                <a14:useLocalDpi xmlns:a14="http://schemas.microsoft.com/office/drawing/2010/main"/>
              </a:ext>
            </a:extLst>
          </a:blip>
          <a:stretch>
            <a:fillRect/>
          </a:stretch>
        </p:blipFill>
        <p:spPr>
          <a:xfrm rot="21360000">
            <a:off x="455332" y="4309460"/>
            <a:ext cx="1020899" cy="368300"/>
          </a:xfrm>
          <a:prstGeom prst="rect">
            <a:avLst/>
          </a:prstGeom>
        </p:spPr>
      </p:pic>
      <p:sp>
        <p:nvSpPr>
          <p:cNvPr id="67" name="正方形/長方形 66">
            <a:extLst>
              <a:ext uri="{FF2B5EF4-FFF2-40B4-BE49-F238E27FC236}">
                <a16:creationId xmlns:a16="http://schemas.microsoft.com/office/drawing/2014/main" id="{C14DB16D-FDB4-074B-353F-DE648FE5D302}"/>
              </a:ext>
            </a:extLst>
          </p:cNvPr>
          <p:cNvSpPr/>
          <p:nvPr/>
        </p:nvSpPr>
        <p:spPr>
          <a:xfrm>
            <a:off x="561245" y="3285453"/>
            <a:ext cx="819828"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導入前</a:t>
            </a:r>
            <a:endPar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sp>
        <p:nvSpPr>
          <p:cNvPr id="68" name="正方形/長方形 67">
            <a:extLst>
              <a:ext uri="{FF2B5EF4-FFF2-40B4-BE49-F238E27FC236}">
                <a16:creationId xmlns:a16="http://schemas.microsoft.com/office/drawing/2014/main" id="{F0DC9620-2226-5E36-87E3-DE4E007645B5}"/>
              </a:ext>
            </a:extLst>
          </p:cNvPr>
          <p:cNvSpPr/>
          <p:nvPr/>
        </p:nvSpPr>
        <p:spPr>
          <a:xfrm>
            <a:off x="561245" y="4331874"/>
            <a:ext cx="800219" cy="338554"/>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導入後</a:t>
            </a:r>
            <a:endPar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cxnSp>
        <p:nvCxnSpPr>
          <p:cNvPr id="87" name="直線矢印コネクタ 86">
            <a:extLst>
              <a:ext uri="{FF2B5EF4-FFF2-40B4-BE49-F238E27FC236}">
                <a16:creationId xmlns:a16="http://schemas.microsoft.com/office/drawing/2014/main" id="{DE673E1D-922D-F46F-9764-0E436D7E5E5F}"/>
              </a:ext>
            </a:extLst>
          </p:cNvPr>
          <p:cNvCxnSpPr>
            <a:cxnSpLocks/>
          </p:cNvCxnSpPr>
          <p:nvPr/>
        </p:nvCxnSpPr>
        <p:spPr>
          <a:xfrm>
            <a:off x="2565034" y="3432866"/>
            <a:ext cx="1296000" cy="0"/>
          </a:xfrm>
          <a:prstGeom prst="straightConnector1">
            <a:avLst/>
          </a:prstGeom>
          <a:ln w="28575">
            <a:solidFill>
              <a:srgbClr val="FF9900"/>
            </a:solidFill>
            <a:tailEnd type="triangle"/>
          </a:ln>
        </p:spPr>
        <p:style>
          <a:lnRef idx="1">
            <a:schemeClr val="accent1"/>
          </a:lnRef>
          <a:fillRef idx="0">
            <a:schemeClr val="accent1"/>
          </a:fillRef>
          <a:effectRef idx="0">
            <a:schemeClr val="accent1"/>
          </a:effectRef>
          <a:fontRef idx="minor">
            <a:schemeClr val="tx1"/>
          </a:fontRef>
        </p:style>
      </p:cxnSp>
      <p:grpSp>
        <p:nvGrpSpPr>
          <p:cNvPr id="88" name="グループ化 87">
            <a:extLst>
              <a:ext uri="{FF2B5EF4-FFF2-40B4-BE49-F238E27FC236}">
                <a16:creationId xmlns:a16="http://schemas.microsoft.com/office/drawing/2014/main" id="{7E4DB8C4-A5C2-7A02-A870-A33C806701B6}"/>
              </a:ext>
            </a:extLst>
          </p:cNvPr>
          <p:cNvGrpSpPr/>
          <p:nvPr/>
        </p:nvGrpSpPr>
        <p:grpSpPr>
          <a:xfrm>
            <a:off x="2887618" y="3133380"/>
            <a:ext cx="502233" cy="567335"/>
            <a:chOff x="4561224" y="2961932"/>
            <a:chExt cx="137121" cy="169063"/>
          </a:xfrm>
        </p:grpSpPr>
        <p:sp>
          <p:nvSpPr>
            <p:cNvPr id="89" name="平行四辺形 88">
              <a:extLst>
                <a:ext uri="{FF2B5EF4-FFF2-40B4-BE49-F238E27FC236}">
                  <a16:creationId xmlns:a16="http://schemas.microsoft.com/office/drawing/2014/main" id="{DFEC62E5-D620-B91A-F13B-85B0CC9616CE}"/>
                </a:ext>
              </a:extLst>
            </p:cNvPr>
            <p:cNvSpPr/>
            <p:nvPr/>
          </p:nvSpPr>
          <p:spPr>
            <a:xfrm rot="519871" flipH="1">
              <a:off x="4564087" y="2994461"/>
              <a:ext cx="131229" cy="107000"/>
            </a:xfrm>
            <a:prstGeom prst="parallelogram">
              <a:avLst>
                <a:gd name="adj" fmla="val 2292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90" name="図 89">
              <a:extLst>
                <a:ext uri="{FF2B5EF4-FFF2-40B4-BE49-F238E27FC236}">
                  <a16:creationId xmlns:a16="http://schemas.microsoft.com/office/drawing/2014/main" id="{3990CA1C-4190-3D4B-692F-78A3301D975B}"/>
                </a:ext>
              </a:extLst>
            </p:cNvPr>
            <p:cNvPicPr>
              <a:picLocks noChangeAspect="1"/>
            </p:cNvPicPr>
            <p:nvPr/>
          </p:nvPicPr>
          <p:blipFill rotWithShape="1">
            <a:blip r:embed="rId15" cstate="print">
              <a:clrChange>
                <a:clrFrom>
                  <a:srgbClr val="FFFFFF"/>
                </a:clrFrom>
                <a:clrTo>
                  <a:srgbClr val="FFFFFF">
                    <a:alpha val="0"/>
                  </a:srgbClr>
                </a:clrTo>
              </a:clrChange>
              <a:extLst>
                <a:ext uri="{28A0092B-C50C-407E-A947-70E740481C1C}">
                  <a14:useLocalDpi xmlns:a14="http://schemas.microsoft.com/office/drawing/2010/main"/>
                </a:ext>
              </a:extLst>
            </a:blip>
            <a:srcRect l="1" t="1" r="4764" b="-1"/>
            <a:stretch/>
          </p:blipFill>
          <p:spPr>
            <a:xfrm>
              <a:off x="4561224" y="2961932"/>
              <a:ext cx="137121" cy="169063"/>
            </a:xfrm>
            <a:prstGeom prst="rect">
              <a:avLst/>
            </a:prstGeom>
          </p:spPr>
        </p:pic>
      </p:grpSp>
      <p:sp>
        <p:nvSpPr>
          <p:cNvPr id="91" name="テキスト ボックス 90">
            <a:extLst>
              <a:ext uri="{FF2B5EF4-FFF2-40B4-BE49-F238E27FC236}">
                <a16:creationId xmlns:a16="http://schemas.microsoft.com/office/drawing/2014/main" id="{7D7BD151-4C40-6568-0333-461A9ACF54FC}"/>
              </a:ext>
            </a:extLst>
          </p:cNvPr>
          <p:cNvSpPr txBox="1"/>
          <p:nvPr/>
        </p:nvSpPr>
        <p:spPr>
          <a:xfrm>
            <a:off x="2691513" y="2923295"/>
            <a:ext cx="954107" cy="27699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rgbClr val="FF9900"/>
                </a:solidFill>
                <a:latin typeface="Meiryo" panose="020B0604030504040204" pitchFamily="34" charset="-128"/>
                <a:ea typeface="Meiryo" panose="020B0604030504040204" pitchFamily="34" charset="-128"/>
              </a:rPr>
              <a:t>メール通知</a:t>
            </a:r>
            <a:endParaRPr kumimoji="1" lang="en-US" altLang="ja-JP" sz="1200" b="1" i="0" u="none" strike="noStrike" kern="1200" cap="none" spc="0" normalizeH="0" baseline="0" noProof="0" dirty="0">
              <a:ln>
                <a:noFill/>
              </a:ln>
              <a:solidFill>
                <a:srgbClr val="FF9900"/>
              </a:solidFill>
              <a:effectLst/>
              <a:uLnTx/>
              <a:uFillTx/>
              <a:latin typeface="Meiryo" panose="020B0604030504040204" pitchFamily="34" charset="-128"/>
              <a:ea typeface="Meiryo" panose="020B0604030504040204" pitchFamily="34" charset="-128"/>
            </a:endParaRPr>
          </a:p>
        </p:txBody>
      </p:sp>
      <p:grpSp>
        <p:nvGrpSpPr>
          <p:cNvPr id="95" name="グループ化 94">
            <a:extLst>
              <a:ext uri="{FF2B5EF4-FFF2-40B4-BE49-F238E27FC236}">
                <a16:creationId xmlns:a16="http://schemas.microsoft.com/office/drawing/2014/main" id="{6647405D-55A3-649F-73A8-0C3E64C6B676}"/>
              </a:ext>
            </a:extLst>
          </p:cNvPr>
          <p:cNvGrpSpPr/>
          <p:nvPr/>
        </p:nvGrpSpPr>
        <p:grpSpPr>
          <a:xfrm>
            <a:off x="1674344" y="2850701"/>
            <a:ext cx="1079610" cy="1151388"/>
            <a:chOff x="1418945" y="4294282"/>
            <a:chExt cx="721365" cy="769323"/>
          </a:xfrm>
        </p:grpSpPr>
        <p:sp>
          <p:nvSpPr>
            <p:cNvPr id="96" name="星: 10 pt 53">
              <a:extLst>
                <a:ext uri="{FF2B5EF4-FFF2-40B4-BE49-F238E27FC236}">
                  <a16:creationId xmlns:a16="http://schemas.microsoft.com/office/drawing/2014/main" id="{BC2EDE01-C50F-8276-C783-C941C3224E7D}"/>
                </a:ext>
              </a:extLst>
            </p:cNvPr>
            <p:cNvSpPr/>
            <p:nvPr/>
          </p:nvSpPr>
          <p:spPr>
            <a:xfrm>
              <a:off x="1418945" y="4294282"/>
              <a:ext cx="721365" cy="769323"/>
            </a:xfrm>
            <a:prstGeom prst="star10">
              <a:avLst>
                <a:gd name="adj" fmla="val 29787"/>
                <a:gd name="hf" fmla="val 105146"/>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sp>
          <p:nvSpPr>
            <p:cNvPr id="97" name="テキスト ボックス 96">
              <a:extLst>
                <a:ext uri="{FF2B5EF4-FFF2-40B4-BE49-F238E27FC236}">
                  <a16:creationId xmlns:a16="http://schemas.microsoft.com/office/drawing/2014/main" id="{10A3985F-5584-713E-BA47-2A2AD11C6FF6}"/>
                </a:ext>
              </a:extLst>
            </p:cNvPr>
            <p:cNvSpPr txBox="1"/>
            <p:nvPr/>
          </p:nvSpPr>
          <p:spPr>
            <a:xfrm>
              <a:off x="1597975" y="4518993"/>
              <a:ext cx="363311" cy="34960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a:solidFill>
                    <a:schemeClr val="bg1"/>
                  </a:solidFill>
                  <a:latin typeface="Meiryo" panose="020B0604030504040204" pitchFamily="34" charset="-128"/>
                  <a:ea typeface="Meiryo" panose="020B0604030504040204" pitchFamily="34" charset="-128"/>
                </a:rPr>
                <a:t>災害</a:t>
              </a:r>
              <a:endParaRPr lang="en-US" altLang="ja-JP" sz="1400" b="1" dirty="0">
                <a:solidFill>
                  <a:schemeClr val="bg1"/>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a:solidFill>
                    <a:schemeClr val="bg1"/>
                  </a:solidFill>
                  <a:latin typeface="Meiryo" panose="020B0604030504040204" pitchFamily="34" charset="-128"/>
                  <a:ea typeface="Meiryo" panose="020B0604030504040204" pitchFamily="34" charset="-128"/>
                </a:rPr>
                <a:t>発生</a:t>
              </a:r>
              <a:endParaRPr lang="en-US" altLang="ja-JP" sz="1400" b="1" dirty="0">
                <a:solidFill>
                  <a:schemeClr val="bg1"/>
                </a:solidFill>
                <a:latin typeface="Meiryo" panose="020B0604030504040204" pitchFamily="34" charset="-128"/>
                <a:ea typeface="Meiryo" panose="020B0604030504040204" pitchFamily="34" charset="-128"/>
              </a:endParaRPr>
            </a:p>
          </p:txBody>
        </p:sp>
      </p:grpSp>
      <p:grpSp>
        <p:nvGrpSpPr>
          <p:cNvPr id="111" name="グループ化 110">
            <a:extLst>
              <a:ext uri="{FF2B5EF4-FFF2-40B4-BE49-F238E27FC236}">
                <a16:creationId xmlns:a16="http://schemas.microsoft.com/office/drawing/2014/main" id="{75AA2C55-0D53-5A71-864F-77636FF4DB18}"/>
              </a:ext>
            </a:extLst>
          </p:cNvPr>
          <p:cNvGrpSpPr/>
          <p:nvPr/>
        </p:nvGrpSpPr>
        <p:grpSpPr>
          <a:xfrm>
            <a:off x="3863711" y="2664392"/>
            <a:ext cx="1456414" cy="1456414"/>
            <a:chOff x="1495465" y="2710200"/>
            <a:chExt cx="1456414" cy="1456414"/>
          </a:xfrm>
        </p:grpSpPr>
        <p:sp>
          <p:nvSpPr>
            <p:cNvPr id="62" name="楕円 23">
              <a:extLst>
                <a:ext uri="{FF2B5EF4-FFF2-40B4-BE49-F238E27FC236}">
                  <a16:creationId xmlns:a16="http://schemas.microsoft.com/office/drawing/2014/main" id="{C34D4A38-A758-DB29-DF2B-E0FD3CFCD0EC}"/>
                </a:ext>
              </a:extLst>
            </p:cNvPr>
            <p:cNvSpPr/>
            <p:nvPr/>
          </p:nvSpPr>
          <p:spPr>
            <a:xfrm>
              <a:off x="1495465" y="2710200"/>
              <a:ext cx="1456414" cy="1456414"/>
            </a:xfrm>
            <a:prstGeom prst="ellipse">
              <a:avLst/>
            </a:prstGeom>
            <a:solidFill>
              <a:srgbClr val="F3F7F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sp>
          <p:nvSpPr>
            <p:cNvPr id="63" name="テキスト ボックス 62">
              <a:extLst>
                <a:ext uri="{FF2B5EF4-FFF2-40B4-BE49-F238E27FC236}">
                  <a16:creationId xmlns:a16="http://schemas.microsoft.com/office/drawing/2014/main" id="{2342F841-E979-C866-24BB-2F34A6491121}"/>
                </a:ext>
              </a:extLst>
            </p:cNvPr>
            <p:cNvSpPr txBox="1"/>
            <p:nvPr/>
          </p:nvSpPr>
          <p:spPr>
            <a:xfrm>
              <a:off x="1813922" y="2788589"/>
              <a:ext cx="859824" cy="584775"/>
            </a:xfrm>
            <a:prstGeom prst="rect">
              <a:avLst/>
            </a:prstGeom>
            <a:noFill/>
          </p:spPr>
          <p:txBody>
            <a:bodyPr wrap="square" lIns="0" rIns="0"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600" b="1" dirty="0">
                  <a:solidFill>
                    <a:srgbClr val="002060"/>
                  </a:solidFill>
                  <a:latin typeface="Meiryo" panose="020B0604030504040204" pitchFamily="34" charset="-128"/>
                  <a:ea typeface="Meiryo" panose="020B0604030504040204" pitchFamily="34" charset="-128"/>
                </a:rPr>
                <a:t>電話発信</a:t>
              </a:r>
              <a:endParaRPr kumimoji="1" lang="en-US" altLang="ja-JP" sz="1600" b="1" i="0" u="none" strike="noStrike" kern="1200" cap="none" spc="0" normalizeH="0" baseline="0" noProof="0" dirty="0">
                <a:ln>
                  <a:noFill/>
                </a:ln>
                <a:solidFill>
                  <a:srgbClr val="002060"/>
                </a:solidFill>
                <a:effectLst/>
                <a:uLnTx/>
                <a:uFillTx/>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b="1" dirty="0">
                  <a:solidFill>
                    <a:srgbClr val="002060"/>
                  </a:solidFill>
                  <a:latin typeface="Meiryo" panose="020B0604030504040204" pitchFamily="34" charset="-128"/>
                  <a:ea typeface="Meiryo" panose="020B0604030504040204" pitchFamily="34" charset="-128"/>
                </a:rPr>
                <a:t>システム</a:t>
              </a:r>
              <a:endParaRPr kumimoji="1" lang="ja-JP" altLang="en-US" sz="1600" b="1" i="0" u="none" strike="noStrike" kern="1200" cap="none" spc="0" normalizeH="0" baseline="0" noProof="0" dirty="0">
                <a:ln>
                  <a:noFill/>
                </a:ln>
                <a:solidFill>
                  <a:srgbClr val="002060"/>
                </a:solidFill>
                <a:effectLst/>
                <a:uLnTx/>
                <a:uFillTx/>
                <a:latin typeface="Meiryo" panose="020B0604030504040204" pitchFamily="34" charset="-128"/>
                <a:ea typeface="Meiryo" panose="020B0604030504040204" pitchFamily="34" charset="-128"/>
              </a:endParaRPr>
            </a:p>
          </p:txBody>
        </p:sp>
        <p:pic>
          <p:nvPicPr>
            <p:cNvPr id="110" name="Picture 4" descr="サーバーのイラスト素材フリー">
              <a:extLst>
                <a:ext uri="{FF2B5EF4-FFF2-40B4-BE49-F238E27FC236}">
                  <a16:creationId xmlns:a16="http://schemas.microsoft.com/office/drawing/2014/main" id="{EC50F71F-8068-4C89-D4DC-11958AF2A606}"/>
                </a:ext>
              </a:extLst>
            </p:cNvPr>
            <p:cNvPicPr>
              <a:picLocks noChangeAspect="1" noChangeArrowheads="1"/>
            </p:cNvPicPr>
            <p:nvPr/>
          </p:nvPicPr>
          <p:blipFill>
            <a:blip r:embed="rId20" cstate="print">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2023037" y="3361948"/>
              <a:ext cx="476192" cy="599153"/>
            </a:xfrm>
            <a:prstGeom prst="rect">
              <a:avLst/>
            </a:prstGeom>
            <a:noFill/>
            <a:extLst>
              <a:ext uri="{909E8E84-426E-40DD-AFC4-6F175D3DCCD1}">
                <a14:hiddenFill xmlns:a14="http://schemas.microsoft.com/office/drawing/2010/main">
                  <a:solidFill>
                    <a:srgbClr val="FFFFFF"/>
                  </a:solidFill>
                </a14:hiddenFill>
              </a:ext>
            </a:extLst>
          </p:spPr>
        </p:pic>
      </p:grpSp>
      <p:pic>
        <p:nvPicPr>
          <p:cNvPr id="392" name="図 391" descr="テーブルの上のノートパソコンを見ている女性&#10;&#10;自動的に生成された説明">
            <a:extLst>
              <a:ext uri="{FF2B5EF4-FFF2-40B4-BE49-F238E27FC236}">
                <a16:creationId xmlns:a16="http://schemas.microsoft.com/office/drawing/2014/main" id="{339BC24A-963E-9F27-6F39-E980C4E74D84}"/>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a:stretch/>
        </p:blipFill>
        <p:spPr>
          <a:xfrm>
            <a:off x="9887122" y="2808149"/>
            <a:ext cx="551454" cy="621147"/>
          </a:xfrm>
          <a:prstGeom prst="rect">
            <a:avLst/>
          </a:prstGeom>
        </p:spPr>
      </p:pic>
      <p:pic>
        <p:nvPicPr>
          <p:cNvPr id="393" name="図 392" descr="ノートパソコンを使用しているスーツを着た男性&#10;&#10;中程度の精度で自動的に生成された説明">
            <a:extLst>
              <a:ext uri="{FF2B5EF4-FFF2-40B4-BE49-F238E27FC236}">
                <a16:creationId xmlns:a16="http://schemas.microsoft.com/office/drawing/2014/main" id="{A7D3B4F7-CB6D-2208-0387-B029296F3DD5}"/>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8167053" y="2833853"/>
            <a:ext cx="918114" cy="609076"/>
          </a:xfrm>
          <a:prstGeom prst="rect">
            <a:avLst/>
          </a:prstGeom>
        </p:spPr>
      </p:pic>
      <p:pic>
        <p:nvPicPr>
          <p:cNvPr id="395" name="図 394" descr="ネクタイを締めた男性&#10;&#10;自動的に生成された説明">
            <a:extLst>
              <a:ext uri="{FF2B5EF4-FFF2-40B4-BE49-F238E27FC236}">
                <a16:creationId xmlns:a16="http://schemas.microsoft.com/office/drawing/2014/main" id="{7052FCB2-1B7E-A125-A9D2-7EE59D0E7252}"/>
              </a:ext>
            </a:extLst>
          </p:cNvPr>
          <p:cNvPicPr>
            <a:picLocks noChangeAspect="1"/>
          </p:cNvPicPr>
          <p:nvPr/>
        </p:nvPicPr>
        <p:blipFill rotWithShape="1">
          <a:blip r:embed="rId6" cstate="print">
            <a:clrChange>
              <a:clrFrom>
                <a:srgbClr val="FEFEFE"/>
              </a:clrFrom>
              <a:clrTo>
                <a:srgbClr val="FEFEFE">
                  <a:alpha val="0"/>
                </a:srgbClr>
              </a:clrTo>
            </a:clrChange>
            <a:extLst>
              <a:ext uri="{28A0092B-C50C-407E-A947-70E740481C1C}">
                <a14:useLocalDpi xmlns:a14="http://schemas.microsoft.com/office/drawing/2010/main"/>
              </a:ext>
            </a:extLst>
          </a:blip>
          <a:srcRect/>
          <a:stretch/>
        </p:blipFill>
        <p:spPr>
          <a:xfrm>
            <a:off x="9316300" y="2822631"/>
            <a:ext cx="831944" cy="608907"/>
          </a:xfrm>
          <a:prstGeom prst="rect">
            <a:avLst/>
          </a:prstGeom>
        </p:spPr>
      </p:pic>
      <p:pic>
        <p:nvPicPr>
          <p:cNvPr id="396" name="図 395" descr="ノートパソコンの画面を見ている少年&#10;&#10;自動的に生成された説明">
            <a:extLst>
              <a:ext uri="{FF2B5EF4-FFF2-40B4-BE49-F238E27FC236}">
                <a16:creationId xmlns:a16="http://schemas.microsoft.com/office/drawing/2014/main" id="{6585FD87-50AB-20C3-98B0-CBDEECBBE3D6}"/>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9104431" y="1961536"/>
            <a:ext cx="906705" cy="604470"/>
          </a:xfrm>
          <a:prstGeom prst="rect">
            <a:avLst/>
          </a:prstGeom>
        </p:spPr>
      </p:pic>
      <p:pic>
        <p:nvPicPr>
          <p:cNvPr id="397" name="図 396">
            <a:extLst>
              <a:ext uri="{FF2B5EF4-FFF2-40B4-BE49-F238E27FC236}">
                <a16:creationId xmlns:a16="http://schemas.microsoft.com/office/drawing/2014/main" id="{B003785E-DA4E-9621-A22A-951D2A817E13}"/>
              </a:ext>
            </a:extLst>
          </p:cNvPr>
          <p:cNvPicPr>
            <a:picLocks noChangeAspect="1"/>
          </p:cNvPicPr>
          <p:nvPr/>
        </p:nvPicPr>
        <p:blipFill rotWithShape="1">
          <a:blip r:embed="rId8" cstate="print">
            <a:extLst>
              <a:ext uri="{28A0092B-C50C-407E-A947-70E740481C1C}">
                <a14:useLocalDpi xmlns:a14="http://schemas.microsoft.com/office/drawing/2010/main"/>
              </a:ext>
            </a:extLst>
          </a:blip>
          <a:srcRect/>
          <a:stretch/>
        </p:blipFill>
        <p:spPr>
          <a:xfrm>
            <a:off x="8714153" y="2718433"/>
            <a:ext cx="863269" cy="723310"/>
          </a:xfrm>
          <a:prstGeom prst="rect">
            <a:avLst/>
          </a:prstGeom>
        </p:spPr>
      </p:pic>
      <p:pic>
        <p:nvPicPr>
          <p:cNvPr id="398" name="図 397" descr="ノートパソコンを使っている男性&#10;&#10;中程度の精度で自動的に生成された説明">
            <a:extLst>
              <a:ext uri="{FF2B5EF4-FFF2-40B4-BE49-F238E27FC236}">
                <a16:creationId xmlns:a16="http://schemas.microsoft.com/office/drawing/2014/main" id="{45D50EFC-9608-2BE4-6720-05CE2A0A2E6C}"/>
              </a:ext>
            </a:extLst>
          </p:cNvPr>
          <p:cNvPicPr>
            <a:picLocks noChangeAspect="1"/>
          </p:cNvPicPr>
          <p:nvPr/>
        </p:nvPicPr>
        <p:blipFill>
          <a:blip r:embed="rId9" cstate="print">
            <a:extLst>
              <a:ext uri="{28A0092B-C50C-407E-A947-70E740481C1C}">
                <a14:useLocalDpi xmlns:a14="http://schemas.microsoft.com/office/drawing/2010/main"/>
              </a:ext>
            </a:extLst>
          </a:blip>
          <a:stretch>
            <a:fillRect/>
          </a:stretch>
        </p:blipFill>
        <p:spPr>
          <a:xfrm flipH="1">
            <a:off x="8814099" y="2016994"/>
            <a:ext cx="817944" cy="543429"/>
          </a:xfrm>
          <a:prstGeom prst="rect">
            <a:avLst/>
          </a:prstGeom>
        </p:spPr>
      </p:pic>
      <p:pic>
        <p:nvPicPr>
          <p:cNvPr id="399" name="図 398" descr="スーツを着た男性&#10;&#10;自動的に生成された説明">
            <a:extLst>
              <a:ext uri="{FF2B5EF4-FFF2-40B4-BE49-F238E27FC236}">
                <a16:creationId xmlns:a16="http://schemas.microsoft.com/office/drawing/2014/main" id="{84AD4125-E897-B729-7A14-E32FC3AA5A61}"/>
              </a:ext>
            </a:extLst>
          </p:cNvPr>
          <p:cNvPicPr>
            <a:picLocks noChangeAspect="1"/>
          </p:cNvPicPr>
          <p:nvPr/>
        </p:nvPicPr>
        <p:blipFill rotWithShape="1">
          <a:blip r:embed="rId10" cstate="print">
            <a:extLst>
              <a:ext uri="{28A0092B-C50C-407E-A947-70E740481C1C}">
                <a14:useLocalDpi xmlns:a14="http://schemas.microsoft.com/office/drawing/2010/main"/>
              </a:ext>
            </a:extLst>
          </a:blip>
          <a:srcRect/>
          <a:stretch/>
        </p:blipFill>
        <p:spPr>
          <a:xfrm flipH="1">
            <a:off x="8224071" y="1952034"/>
            <a:ext cx="696441" cy="611342"/>
          </a:xfrm>
          <a:prstGeom prst="rect">
            <a:avLst/>
          </a:prstGeom>
        </p:spPr>
      </p:pic>
      <p:pic>
        <p:nvPicPr>
          <p:cNvPr id="400" name="図 399" descr="スーツを着た男性&#10;&#10;自動的に生成された説明">
            <a:extLst>
              <a:ext uri="{FF2B5EF4-FFF2-40B4-BE49-F238E27FC236}">
                <a16:creationId xmlns:a16="http://schemas.microsoft.com/office/drawing/2014/main" id="{BE98FCF8-64DB-BDA2-E6D7-52ADEEFEFA55}"/>
              </a:ext>
            </a:extLst>
          </p:cNvPr>
          <p:cNvPicPr>
            <a:picLocks noChangeAspect="1"/>
          </p:cNvPicPr>
          <p:nvPr/>
        </p:nvPicPr>
        <p:blipFill rotWithShape="1">
          <a:blip r:embed="rId11" cstate="print">
            <a:extLst>
              <a:ext uri="{28A0092B-C50C-407E-A947-70E740481C1C}">
                <a14:useLocalDpi xmlns:a14="http://schemas.microsoft.com/office/drawing/2010/main"/>
              </a:ext>
            </a:extLst>
          </a:blip>
          <a:srcRect/>
          <a:stretch/>
        </p:blipFill>
        <p:spPr>
          <a:xfrm>
            <a:off x="7754047" y="1941611"/>
            <a:ext cx="619365" cy="618812"/>
          </a:xfrm>
          <a:prstGeom prst="rect">
            <a:avLst/>
          </a:prstGeom>
        </p:spPr>
      </p:pic>
      <p:pic>
        <p:nvPicPr>
          <p:cNvPr id="401" name="図 400" descr="スーツを着た男性&#10;&#10;自動的に生成された説明">
            <a:extLst>
              <a:ext uri="{FF2B5EF4-FFF2-40B4-BE49-F238E27FC236}">
                <a16:creationId xmlns:a16="http://schemas.microsoft.com/office/drawing/2014/main" id="{8D9EA2F5-384C-9AC5-4769-B683B5E38073}"/>
              </a:ext>
            </a:extLst>
          </p:cNvPr>
          <p:cNvPicPr>
            <a:picLocks noChangeAspect="1"/>
          </p:cNvPicPr>
          <p:nvPr/>
        </p:nvPicPr>
        <p:blipFill rotWithShape="1">
          <a:blip r:embed="rId12" cstate="print">
            <a:extLst>
              <a:ext uri="{28A0092B-C50C-407E-A947-70E740481C1C}">
                <a14:useLocalDpi xmlns:a14="http://schemas.microsoft.com/office/drawing/2010/main"/>
              </a:ext>
            </a:extLst>
          </a:blip>
          <a:srcRect/>
          <a:stretch/>
        </p:blipFill>
        <p:spPr>
          <a:xfrm>
            <a:off x="7698918" y="2738606"/>
            <a:ext cx="619365" cy="708169"/>
          </a:xfrm>
          <a:prstGeom prst="rect">
            <a:avLst/>
          </a:prstGeom>
        </p:spPr>
      </p:pic>
      <p:cxnSp>
        <p:nvCxnSpPr>
          <p:cNvPr id="402" name="コネクタ: カギ線 134">
            <a:extLst>
              <a:ext uri="{FF2B5EF4-FFF2-40B4-BE49-F238E27FC236}">
                <a16:creationId xmlns:a16="http://schemas.microsoft.com/office/drawing/2014/main" id="{6BDC4D6B-68FB-4EF6-4FB0-99584959B920}"/>
              </a:ext>
            </a:extLst>
          </p:cNvPr>
          <p:cNvCxnSpPr>
            <a:cxnSpLocks/>
            <a:stCxn id="498" idx="3"/>
            <a:endCxn id="400" idx="1"/>
          </p:cNvCxnSpPr>
          <p:nvPr/>
        </p:nvCxnSpPr>
        <p:spPr>
          <a:xfrm flipV="1">
            <a:off x="5618228" y="2251017"/>
            <a:ext cx="2135819" cy="1227368"/>
          </a:xfrm>
          <a:prstGeom prst="bentConnector3">
            <a:avLst>
              <a:gd name="adj1" fmla="val 33494"/>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10" name="カギ線コネクタ 409">
            <a:extLst>
              <a:ext uri="{FF2B5EF4-FFF2-40B4-BE49-F238E27FC236}">
                <a16:creationId xmlns:a16="http://schemas.microsoft.com/office/drawing/2014/main" id="{964576D8-92CC-CEA1-BEC3-C4EB520C061C}"/>
              </a:ext>
            </a:extLst>
          </p:cNvPr>
          <p:cNvCxnSpPr>
            <a:endCxn id="393" idx="2"/>
          </p:cNvCxnSpPr>
          <p:nvPr/>
        </p:nvCxnSpPr>
        <p:spPr>
          <a:xfrm>
            <a:off x="8128046" y="3441743"/>
            <a:ext cx="498064" cy="1186"/>
          </a:xfrm>
          <a:prstGeom prst="bentConnector4">
            <a:avLst>
              <a:gd name="adj1" fmla="val -2947"/>
              <a:gd name="adj2" fmla="val 19374874"/>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13" name="カギ線コネクタ 412">
            <a:extLst>
              <a:ext uri="{FF2B5EF4-FFF2-40B4-BE49-F238E27FC236}">
                <a16:creationId xmlns:a16="http://schemas.microsoft.com/office/drawing/2014/main" id="{0F0DDA77-1962-0911-9301-AA0DCC34FFAA}"/>
              </a:ext>
            </a:extLst>
          </p:cNvPr>
          <p:cNvCxnSpPr>
            <a:cxnSpLocks/>
            <a:endCxn id="397" idx="2"/>
          </p:cNvCxnSpPr>
          <p:nvPr/>
        </p:nvCxnSpPr>
        <p:spPr>
          <a:xfrm>
            <a:off x="8760435" y="3441743"/>
            <a:ext cx="385353" cy="12700"/>
          </a:xfrm>
          <a:prstGeom prst="bentConnector4">
            <a:avLst>
              <a:gd name="adj1" fmla="val -3657"/>
              <a:gd name="adj2" fmla="val 1833646"/>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18" name="カギ線コネクタ 417">
            <a:extLst>
              <a:ext uri="{FF2B5EF4-FFF2-40B4-BE49-F238E27FC236}">
                <a16:creationId xmlns:a16="http://schemas.microsoft.com/office/drawing/2014/main" id="{D83584D0-93DA-01EC-083B-891A150D6157}"/>
              </a:ext>
            </a:extLst>
          </p:cNvPr>
          <p:cNvCxnSpPr/>
          <p:nvPr/>
        </p:nvCxnSpPr>
        <p:spPr>
          <a:xfrm>
            <a:off x="9170714" y="2565679"/>
            <a:ext cx="498064" cy="1186"/>
          </a:xfrm>
          <a:prstGeom prst="bentConnector4">
            <a:avLst>
              <a:gd name="adj1" fmla="val -2947"/>
              <a:gd name="adj2" fmla="val 19374874"/>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32" name="カギ線コネクタ 431">
            <a:extLst>
              <a:ext uri="{FF2B5EF4-FFF2-40B4-BE49-F238E27FC236}">
                <a16:creationId xmlns:a16="http://schemas.microsoft.com/office/drawing/2014/main" id="{7667CD52-ED82-8E6C-9CDA-56AF4683C1C0}"/>
              </a:ext>
            </a:extLst>
          </p:cNvPr>
          <p:cNvCxnSpPr>
            <a:cxnSpLocks/>
          </p:cNvCxnSpPr>
          <p:nvPr/>
        </p:nvCxnSpPr>
        <p:spPr>
          <a:xfrm>
            <a:off x="9281728" y="3441743"/>
            <a:ext cx="385353" cy="12700"/>
          </a:xfrm>
          <a:prstGeom prst="bentConnector4">
            <a:avLst>
              <a:gd name="adj1" fmla="val -3657"/>
              <a:gd name="adj2" fmla="val 1833646"/>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33" name="カギ線コネクタ 432">
            <a:extLst>
              <a:ext uri="{FF2B5EF4-FFF2-40B4-BE49-F238E27FC236}">
                <a16:creationId xmlns:a16="http://schemas.microsoft.com/office/drawing/2014/main" id="{59C33B1C-6440-367C-9A0D-A0ED8A66EEEC}"/>
              </a:ext>
            </a:extLst>
          </p:cNvPr>
          <p:cNvCxnSpPr>
            <a:cxnSpLocks/>
          </p:cNvCxnSpPr>
          <p:nvPr/>
        </p:nvCxnSpPr>
        <p:spPr>
          <a:xfrm>
            <a:off x="9756019" y="3441743"/>
            <a:ext cx="288000" cy="12700"/>
          </a:xfrm>
          <a:prstGeom prst="bentConnector4">
            <a:avLst>
              <a:gd name="adj1" fmla="val -3657"/>
              <a:gd name="adj2" fmla="val 1833646"/>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39" name="カギ線コネクタ 438">
            <a:extLst>
              <a:ext uri="{FF2B5EF4-FFF2-40B4-BE49-F238E27FC236}">
                <a16:creationId xmlns:a16="http://schemas.microsoft.com/office/drawing/2014/main" id="{FC00BAF5-73BB-11C5-3BC2-AA56D414E51F}"/>
              </a:ext>
            </a:extLst>
          </p:cNvPr>
          <p:cNvCxnSpPr>
            <a:cxnSpLocks/>
          </p:cNvCxnSpPr>
          <p:nvPr/>
        </p:nvCxnSpPr>
        <p:spPr>
          <a:xfrm>
            <a:off x="8199220" y="2572870"/>
            <a:ext cx="385353" cy="12700"/>
          </a:xfrm>
          <a:prstGeom prst="bentConnector4">
            <a:avLst>
              <a:gd name="adj1" fmla="val -3657"/>
              <a:gd name="adj2" fmla="val 1833646"/>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40" name="カギ線コネクタ 439">
            <a:extLst>
              <a:ext uri="{FF2B5EF4-FFF2-40B4-BE49-F238E27FC236}">
                <a16:creationId xmlns:a16="http://schemas.microsoft.com/office/drawing/2014/main" id="{FA8D32C1-EEAB-FE55-1A30-F1B5351B03D2}"/>
              </a:ext>
            </a:extLst>
          </p:cNvPr>
          <p:cNvCxnSpPr>
            <a:cxnSpLocks/>
          </p:cNvCxnSpPr>
          <p:nvPr/>
        </p:nvCxnSpPr>
        <p:spPr>
          <a:xfrm>
            <a:off x="8682057" y="2572870"/>
            <a:ext cx="385353" cy="12700"/>
          </a:xfrm>
          <a:prstGeom prst="bentConnector4">
            <a:avLst>
              <a:gd name="adj1" fmla="val -3657"/>
              <a:gd name="adj2" fmla="val 1833646"/>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446" name="テキスト ボックス 445">
            <a:extLst>
              <a:ext uri="{FF2B5EF4-FFF2-40B4-BE49-F238E27FC236}">
                <a16:creationId xmlns:a16="http://schemas.microsoft.com/office/drawing/2014/main" id="{4C0D12C6-1958-F287-9B12-6544A408EA35}"/>
              </a:ext>
            </a:extLst>
          </p:cNvPr>
          <p:cNvSpPr txBox="1"/>
          <p:nvPr/>
        </p:nvSpPr>
        <p:spPr>
          <a:xfrm>
            <a:off x="6648282" y="2683861"/>
            <a:ext cx="800219" cy="27699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rgbClr val="4F81BD"/>
                </a:solidFill>
                <a:latin typeface="Meiryo" panose="020B0604030504040204" pitchFamily="34" charset="-128"/>
                <a:ea typeface="Meiryo" panose="020B0604030504040204" pitchFamily="34" charset="-128"/>
              </a:rPr>
              <a:t>電話通知</a:t>
            </a:r>
            <a:endParaRPr kumimoji="1" lang="en-US" altLang="ja-JP" sz="1200" b="1" i="0" u="none" strike="noStrike" kern="1200" cap="none" spc="0" normalizeH="0" baseline="0" noProof="0" dirty="0">
              <a:ln>
                <a:noFill/>
              </a:ln>
              <a:solidFill>
                <a:srgbClr val="4F81BD"/>
              </a:solidFill>
              <a:effectLst/>
              <a:uLnTx/>
              <a:uFillTx/>
              <a:latin typeface="Meiryo" panose="020B0604030504040204" pitchFamily="34" charset="-128"/>
              <a:ea typeface="Meiryo" panose="020B0604030504040204" pitchFamily="34" charset="-128"/>
            </a:endParaRPr>
          </a:p>
        </p:txBody>
      </p:sp>
      <p:grpSp>
        <p:nvGrpSpPr>
          <p:cNvPr id="447" name="グループ化 446">
            <a:extLst>
              <a:ext uri="{FF2B5EF4-FFF2-40B4-BE49-F238E27FC236}">
                <a16:creationId xmlns:a16="http://schemas.microsoft.com/office/drawing/2014/main" id="{D96466B7-251A-DA9B-1ABB-5EEFAF1D4A75}"/>
              </a:ext>
            </a:extLst>
          </p:cNvPr>
          <p:cNvGrpSpPr/>
          <p:nvPr/>
        </p:nvGrpSpPr>
        <p:grpSpPr>
          <a:xfrm>
            <a:off x="8277309" y="3576952"/>
            <a:ext cx="141615" cy="192383"/>
            <a:chOff x="7336391" y="2951822"/>
            <a:chExt cx="232247" cy="315506"/>
          </a:xfrm>
        </p:grpSpPr>
        <p:sp>
          <p:nvSpPr>
            <p:cNvPr id="448" name="平行四辺形 193">
              <a:extLst>
                <a:ext uri="{FF2B5EF4-FFF2-40B4-BE49-F238E27FC236}">
                  <a16:creationId xmlns:a16="http://schemas.microsoft.com/office/drawing/2014/main" id="{A6615217-7840-7C3B-A228-70783443FE0D}"/>
                </a:ext>
              </a:extLst>
            </p:cNvPr>
            <p:cNvSpPr/>
            <p:nvPr/>
          </p:nvSpPr>
          <p:spPr>
            <a:xfrm flipH="1">
              <a:off x="7344036" y="2971157"/>
              <a:ext cx="216027" cy="270353"/>
            </a:xfrm>
            <a:custGeom>
              <a:avLst/>
              <a:gdLst>
                <a:gd name="connsiteX0" fmla="*/ 0 w 219174"/>
                <a:gd name="connsiteY0" fmla="*/ 181770 h 181770"/>
                <a:gd name="connsiteX1" fmla="*/ 8861 w 219174"/>
                <a:gd name="connsiteY1" fmla="*/ 0 h 181770"/>
                <a:gd name="connsiteX2" fmla="*/ 219174 w 219174"/>
                <a:gd name="connsiteY2" fmla="*/ 0 h 181770"/>
                <a:gd name="connsiteX3" fmla="*/ 210313 w 219174"/>
                <a:gd name="connsiteY3" fmla="*/ 181770 h 181770"/>
                <a:gd name="connsiteX4" fmla="*/ 0 w 219174"/>
                <a:gd name="connsiteY4" fmla="*/ 181770 h 181770"/>
                <a:gd name="connsiteX0" fmla="*/ 13999 w 210313"/>
                <a:gd name="connsiteY0" fmla="*/ 198915 h 198915"/>
                <a:gd name="connsiteX1" fmla="*/ 0 w 210313"/>
                <a:gd name="connsiteY1" fmla="*/ 0 h 198915"/>
                <a:gd name="connsiteX2" fmla="*/ 210313 w 210313"/>
                <a:gd name="connsiteY2" fmla="*/ 0 h 198915"/>
                <a:gd name="connsiteX3" fmla="*/ 201452 w 210313"/>
                <a:gd name="connsiteY3" fmla="*/ 181770 h 198915"/>
                <a:gd name="connsiteX4" fmla="*/ 13999 w 210313"/>
                <a:gd name="connsiteY4" fmla="*/ 198915 h 198915"/>
                <a:gd name="connsiteX0" fmla="*/ 0 w 210601"/>
                <a:gd name="connsiteY0" fmla="*/ 184627 h 184627"/>
                <a:gd name="connsiteX1" fmla="*/ 288 w 210601"/>
                <a:gd name="connsiteY1" fmla="*/ 0 h 184627"/>
                <a:gd name="connsiteX2" fmla="*/ 210601 w 210601"/>
                <a:gd name="connsiteY2" fmla="*/ 0 h 184627"/>
                <a:gd name="connsiteX3" fmla="*/ 201740 w 210601"/>
                <a:gd name="connsiteY3" fmla="*/ 181770 h 184627"/>
                <a:gd name="connsiteX4" fmla="*/ 0 w 210601"/>
                <a:gd name="connsiteY4" fmla="*/ 184627 h 184627"/>
                <a:gd name="connsiteX0" fmla="*/ 0 w 216027"/>
                <a:gd name="connsiteY0" fmla="*/ 184627 h 250350"/>
                <a:gd name="connsiteX1" fmla="*/ 288 w 216027"/>
                <a:gd name="connsiteY1" fmla="*/ 0 h 250350"/>
                <a:gd name="connsiteX2" fmla="*/ 210601 w 216027"/>
                <a:gd name="connsiteY2" fmla="*/ 0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51435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37147 h 250350"/>
                <a:gd name="connsiteX3" fmla="*/ 216027 w 216027"/>
                <a:gd name="connsiteY3" fmla="*/ 250350 h 250350"/>
                <a:gd name="connsiteX4" fmla="*/ 0 w 216027"/>
                <a:gd name="connsiteY4" fmla="*/ 184627 h 250350"/>
                <a:gd name="connsiteX0" fmla="*/ 0 w 216027"/>
                <a:gd name="connsiteY0" fmla="*/ 204630 h 270353"/>
                <a:gd name="connsiteX1" fmla="*/ 3145 w 216027"/>
                <a:gd name="connsiteY1" fmla="*/ 0 h 270353"/>
                <a:gd name="connsiteX2" fmla="*/ 207743 w 216027"/>
                <a:gd name="connsiteY2" fmla="*/ 57150 h 270353"/>
                <a:gd name="connsiteX3" fmla="*/ 216027 w 216027"/>
                <a:gd name="connsiteY3" fmla="*/ 270353 h 270353"/>
                <a:gd name="connsiteX4" fmla="*/ 0 w 216027"/>
                <a:gd name="connsiteY4" fmla="*/ 204630 h 270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27" h="270353">
                  <a:moveTo>
                    <a:pt x="0" y="204630"/>
                  </a:moveTo>
                  <a:cubicBezTo>
                    <a:pt x="1048" y="136420"/>
                    <a:pt x="2097" y="68210"/>
                    <a:pt x="3145" y="0"/>
                  </a:cubicBezTo>
                  <a:lnTo>
                    <a:pt x="207743" y="57150"/>
                  </a:lnTo>
                  <a:lnTo>
                    <a:pt x="216027" y="270353"/>
                  </a:lnTo>
                  <a:lnTo>
                    <a:pt x="0" y="20463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449" name="図 448">
              <a:extLst>
                <a:ext uri="{FF2B5EF4-FFF2-40B4-BE49-F238E27FC236}">
                  <a16:creationId xmlns:a16="http://schemas.microsoft.com/office/drawing/2014/main" id="{BDA7374D-0A76-B806-48F5-DD0B43A56E45}"/>
                </a:ext>
              </a:extLst>
            </p:cNvPr>
            <p:cNvPicPr>
              <a:picLocks noChangeAspect="1"/>
            </p:cNvPicPr>
            <p:nvPr/>
          </p:nvPicPr>
          <p:blipFill>
            <a:blip r:embed="rId21" cstate="print">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7336391" y="2951822"/>
              <a:ext cx="232247" cy="315506"/>
            </a:xfrm>
            <a:prstGeom prst="rect">
              <a:avLst/>
            </a:prstGeom>
          </p:spPr>
        </p:pic>
      </p:grpSp>
      <p:grpSp>
        <p:nvGrpSpPr>
          <p:cNvPr id="453" name="グループ化 452">
            <a:extLst>
              <a:ext uri="{FF2B5EF4-FFF2-40B4-BE49-F238E27FC236}">
                <a16:creationId xmlns:a16="http://schemas.microsoft.com/office/drawing/2014/main" id="{8C85F1B6-8961-F67E-ECEC-AEDE8EC73B5E}"/>
              </a:ext>
            </a:extLst>
          </p:cNvPr>
          <p:cNvGrpSpPr/>
          <p:nvPr/>
        </p:nvGrpSpPr>
        <p:grpSpPr>
          <a:xfrm>
            <a:off x="8880559" y="3576952"/>
            <a:ext cx="141615" cy="192383"/>
            <a:chOff x="7336391" y="2951822"/>
            <a:chExt cx="232247" cy="315506"/>
          </a:xfrm>
        </p:grpSpPr>
        <p:sp>
          <p:nvSpPr>
            <p:cNvPr id="454" name="平行四辺形 193">
              <a:extLst>
                <a:ext uri="{FF2B5EF4-FFF2-40B4-BE49-F238E27FC236}">
                  <a16:creationId xmlns:a16="http://schemas.microsoft.com/office/drawing/2014/main" id="{19B9A099-0272-8CA1-29A3-BAA1B47133FE}"/>
                </a:ext>
              </a:extLst>
            </p:cNvPr>
            <p:cNvSpPr/>
            <p:nvPr/>
          </p:nvSpPr>
          <p:spPr>
            <a:xfrm flipH="1">
              <a:off x="7344036" y="2971157"/>
              <a:ext cx="216027" cy="270353"/>
            </a:xfrm>
            <a:custGeom>
              <a:avLst/>
              <a:gdLst>
                <a:gd name="connsiteX0" fmla="*/ 0 w 219174"/>
                <a:gd name="connsiteY0" fmla="*/ 181770 h 181770"/>
                <a:gd name="connsiteX1" fmla="*/ 8861 w 219174"/>
                <a:gd name="connsiteY1" fmla="*/ 0 h 181770"/>
                <a:gd name="connsiteX2" fmla="*/ 219174 w 219174"/>
                <a:gd name="connsiteY2" fmla="*/ 0 h 181770"/>
                <a:gd name="connsiteX3" fmla="*/ 210313 w 219174"/>
                <a:gd name="connsiteY3" fmla="*/ 181770 h 181770"/>
                <a:gd name="connsiteX4" fmla="*/ 0 w 219174"/>
                <a:gd name="connsiteY4" fmla="*/ 181770 h 181770"/>
                <a:gd name="connsiteX0" fmla="*/ 13999 w 210313"/>
                <a:gd name="connsiteY0" fmla="*/ 198915 h 198915"/>
                <a:gd name="connsiteX1" fmla="*/ 0 w 210313"/>
                <a:gd name="connsiteY1" fmla="*/ 0 h 198915"/>
                <a:gd name="connsiteX2" fmla="*/ 210313 w 210313"/>
                <a:gd name="connsiteY2" fmla="*/ 0 h 198915"/>
                <a:gd name="connsiteX3" fmla="*/ 201452 w 210313"/>
                <a:gd name="connsiteY3" fmla="*/ 181770 h 198915"/>
                <a:gd name="connsiteX4" fmla="*/ 13999 w 210313"/>
                <a:gd name="connsiteY4" fmla="*/ 198915 h 198915"/>
                <a:gd name="connsiteX0" fmla="*/ 0 w 210601"/>
                <a:gd name="connsiteY0" fmla="*/ 184627 h 184627"/>
                <a:gd name="connsiteX1" fmla="*/ 288 w 210601"/>
                <a:gd name="connsiteY1" fmla="*/ 0 h 184627"/>
                <a:gd name="connsiteX2" fmla="*/ 210601 w 210601"/>
                <a:gd name="connsiteY2" fmla="*/ 0 h 184627"/>
                <a:gd name="connsiteX3" fmla="*/ 201740 w 210601"/>
                <a:gd name="connsiteY3" fmla="*/ 181770 h 184627"/>
                <a:gd name="connsiteX4" fmla="*/ 0 w 210601"/>
                <a:gd name="connsiteY4" fmla="*/ 184627 h 184627"/>
                <a:gd name="connsiteX0" fmla="*/ 0 w 216027"/>
                <a:gd name="connsiteY0" fmla="*/ 184627 h 250350"/>
                <a:gd name="connsiteX1" fmla="*/ 288 w 216027"/>
                <a:gd name="connsiteY1" fmla="*/ 0 h 250350"/>
                <a:gd name="connsiteX2" fmla="*/ 210601 w 216027"/>
                <a:gd name="connsiteY2" fmla="*/ 0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51435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37147 h 250350"/>
                <a:gd name="connsiteX3" fmla="*/ 216027 w 216027"/>
                <a:gd name="connsiteY3" fmla="*/ 250350 h 250350"/>
                <a:gd name="connsiteX4" fmla="*/ 0 w 216027"/>
                <a:gd name="connsiteY4" fmla="*/ 184627 h 250350"/>
                <a:gd name="connsiteX0" fmla="*/ 0 w 216027"/>
                <a:gd name="connsiteY0" fmla="*/ 204630 h 270353"/>
                <a:gd name="connsiteX1" fmla="*/ 3145 w 216027"/>
                <a:gd name="connsiteY1" fmla="*/ 0 h 270353"/>
                <a:gd name="connsiteX2" fmla="*/ 207743 w 216027"/>
                <a:gd name="connsiteY2" fmla="*/ 57150 h 270353"/>
                <a:gd name="connsiteX3" fmla="*/ 216027 w 216027"/>
                <a:gd name="connsiteY3" fmla="*/ 270353 h 270353"/>
                <a:gd name="connsiteX4" fmla="*/ 0 w 216027"/>
                <a:gd name="connsiteY4" fmla="*/ 204630 h 270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27" h="270353">
                  <a:moveTo>
                    <a:pt x="0" y="204630"/>
                  </a:moveTo>
                  <a:cubicBezTo>
                    <a:pt x="1048" y="136420"/>
                    <a:pt x="2097" y="68210"/>
                    <a:pt x="3145" y="0"/>
                  </a:cubicBezTo>
                  <a:lnTo>
                    <a:pt x="207743" y="57150"/>
                  </a:lnTo>
                  <a:lnTo>
                    <a:pt x="216027" y="270353"/>
                  </a:lnTo>
                  <a:lnTo>
                    <a:pt x="0" y="20463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455" name="図 454">
              <a:extLst>
                <a:ext uri="{FF2B5EF4-FFF2-40B4-BE49-F238E27FC236}">
                  <a16:creationId xmlns:a16="http://schemas.microsoft.com/office/drawing/2014/main" id="{FD7CAB08-A3F7-29D8-4E1B-9562CC31DDE4}"/>
                </a:ext>
              </a:extLst>
            </p:cNvPr>
            <p:cNvPicPr>
              <a:picLocks noChangeAspect="1"/>
            </p:cNvPicPr>
            <p:nvPr/>
          </p:nvPicPr>
          <p:blipFill>
            <a:blip r:embed="rId21" cstate="print">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7336391" y="2951822"/>
              <a:ext cx="232247" cy="315506"/>
            </a:xfrm>
            <a:prstGeom prst="rect">
              <a:avLst/>
            </a:prstGeom>
          </p:spPr>
        </p:pic>
      </p:grpSp>
      <p:grpSp>
        <p:nvGrpSpPr>
          <p:cNvPr id="456" name="グループ化 455">
            <a:extLst>
              <a:ext uri="{FF2B5EF4-FFF2-40B4-BE49-F238E27FC236}">
                <a16:creationId xmlns:a16="http://schemas.microsoft.com/office/drawing/2014/main" id="{490C710F-A36C-D5A8-6810-C3FE4E8DD08C}"/>
              </a:ext>
            </a:extLst>
          </p:cNvPr>
          <p:cNvGrpSpPr/>
          <p:nvPr/>
        </p:nvGrpSpPr>
        <p:grpSpPr>
          <a:xfrm>
            <a:off x="9391734" y="3576952"/>
            <a:ext cx="141615" cy="192383"/>
            <a:chOff x="7336391" y="2951822"/>
            <a:chExt cx="232247" cy="315506"/>
          </a:xfrm>
        </p:grpSpPr>
        <p:sp>
          <p:nvSpPr>
            <p:cNvPr id="457" name="平行四辺形 193">
              <a:extLst>
                <a:ext uri="{FF2B5EF4-FFF2-40B4-BE49-F238E27FC236}">
                  <a16:creationId xmlns:a16="http://schemas.microsoft.com/office/drawing/2014/main" id="{681A6539-B3E8-2374-A271-4AE0712F30B8}"/>
                </a:ext>
              </a:extLst>
            </p:cNvPr>
            <p:cNvSpPr/>
            <p:nvPr/>
          </p:nvSpPr>
          <p:spPr>
            <a:xfrm flipH="1">
              <a:off x="7344036" y="2971157"/>
              <a:ext cx="216027" cy="270353"/>
            </a:xfrm>
            <a:custGeom>
              <a:avLst/>
              <a:gdLst>
                <a:gd name="connsiteX0" fmla="*/ 0 w 219174"/>
                <a:gd name="connsiteY0" fmla="*/ 181770 h 181770"/>
                <a:gd name="connsiteX1" fmla="*/ 8861 w 219174"/>
                <a:gd name="connsiteY1" fmla="*/ 0 h 181770"/>
                <a:gd name="connsiteX2" fmla="*/ 219174 w 219174"/>
                <a:gd name="connsiteY2" fmla="*/ 0 h 181770"/>
                <a:gd name="connsiteX3" fmla="*/ 210313 w 219174"/>
                <a:gd name="connsiteY3" fmla="*/ 181770 h 181770"/>
                <a:gd name="connsiteX4" fmla="*/ 0 w 219174"/>
                <a:gd name="connsiteY4" fmla="*/ 181770 h 181770"/>
                <a:gd name="connsiteX0" fmla="*/ 13999 w 210313"/>
                <a:gd name="connsiteY0" fmla="*/ 198915 h 198915"/>
                <a:gd name="connsiteX1" fmla="*/ 0 w 210313"/>
                <a:gd name="connsiteY1" fmla="*/ 0 h 198915"/>
                <a:gd name="connsiteX2" fmla="*/ 210313 w 210313"/>
                <a:gd name="connsiteY2" fmla="*/ 0 h 198915"/>
                <a:gd name="connsiteX3" fmla="*/ 201452 w 210313"/>
                <a:gd name="connsiteY3" fmla="*/ 181770 h 198915"/>
                <a:gd name="connsiteX4" fmla="*/ 13999 w 210313"/>
                <a:gd name="connsiteY4" fmla="*/ 198915 h 198915"/>
                <a:gd name="connsiteX0" fmla="*/ 0 w 210601"/>
                <a:gd name="connsiteY0" fmla="*/ 184627 h 184627"/>
                <a:gd name="connsiteX1" fmla="*/ 288 w 210601"/>
                <a:gd name="connsiteY1" fmla="*/ 0 h 184627"/>
                <a:gd name="connsiteX2" fmla="*/ 210601 w 210601"/>
                <a:gd name="connsiteY2" fmla="*/ 0 h 184627"/>
                <a:gd name="connsiteX3" fmla="*/ 201740 w 210601"/>
                <a:gd name="connsiteY3" fmla="*/ 181770 h 184627"/>
                <a:gd name="connsiteX4" fmla="*/ 0 w 210601"/>
                <a:gd name="connsiteY4" fmla="*/ 184627 h 184627"/>
                <a:gd name="connsiteX0" fmla="*/ 0 w 216027"/>
                <a:gd name="connsiteY0" fmla="*/ 184627 h 250350"/>
                <a:gd name="connsiteX1" fmla="*/ 288 w 216027"/>
                <a:gd name="connsiteY1" fmla="*/ 0 h 250350"/>
                <a:gd name="connsiteX2" fmla="*/ 210601 w 216027"/>
                <a:gd name="connsiteY2" fmla="*/ 0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51435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37147 h 250350"/>
                <a:gd name="connsiteX3" fmla="*/ 216027 w 216027"/>
                <a:gd name="connsiteY3" fmla="*/ 250350 h 250350"/>
                <a:gd name="connsiteX4" fmla="*/ 0 w 216027"/>
                <a:gd name="connsiteY4" fmla="*/ 184627 h 250350"/>
                <a:gd name="connsiteX0" fmla="*/ 0 w 216027"/>
                <a:gd name="connsiteY0" fmla="*/ 204630 h 270353"/>
                <a:gd name="connsiteX1" fmla="*/ 3145 w 216027"/>
                <a:gd name="connsiteY1" fmla="*/ 0 h 270353"/>
                <a:gd name="connsiteX2" fmla="*/ 207743 w 216027"/>
                <a:gd name="connsiteY2" fmla="*/ 57150 h 270353"/>
                <a:gd name="connsiteX3" fmla="*/ 216027 w 216027"/>
                <a:gd name="connsiteY3" fmla="*/ 270353 h 270353"/>
                <a:gd name="connsiteX4" fmla="*/ 0 w 216027"/>
                <a:gd name="connsiteY4" fmla="*/ 204630 h 270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27" h="270353">
                  <a:moveTo>
                    <a:pt x="0" y="204630"/>
                  </a:moveTo>
                  <a:cubicBezTo>
                    <a:pt x="1048" y="136420"/>
                    <a:pt x="2097" y="68210"/>
                    <a:pt x="3145" y="0"/>
                  </a:cubicBezTo>
                  <a:lnTo>
                    <a:pt x="207743" y="57150"/>
                  </a:lnTo>
                  <a:lnTo>
                    <a:pt x="216027" y="270353"/>
                  </a:lnTo>
                  <a:lnTo>
                    <a:pt x="0" y="20463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458" name="図 457">
              <a:extLst>
                <a:ext uri="{FF2B5EF4-FFF2-40B4-BE49-F238E27FC236}">
                  <a16:creationId xmlns:a16="http://schemas.microsoft.com/office/drawing/2014/main" id="{910BE62D-5D52-1C4E-0B89-9C1EBC72FED2}"/>
                </a:ext>
              </a:extLst>
            </p:cNvPr>
            <p:cNvPicPr>
              <a:picLocks noChangeAspect="1"/>
            </p:cNvPicPr>
            <p:nvPr/>
          </p:nvPicPr>
          <p:blipFill>
            <a:blip r:embed="rId21" cstate="print">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7336391" y="2951822"/>
              <a:ext cx="232247" cy="315506"/>
            </a:xfrm>
            <a:prstGeom prst="rect">
              <a:avLst/>
            </a:prstGeom>
          </p:spPr>
        </p:pic>
      </p:grpSp>
      <p:grpSp>
        <p:nvGrpSpPr>
          <p:cNvPr id="459" name="グループ化 458">
            <a:extLst>
              <a:ext uri="{FF2B5EF4-FFF2-40B4-BE49-F238E27FC236}">
                <a16:creationId xmlns:a16="http://schemas.microsoft.com/office/drawing/2014/main" id="{8A505793-EA2E-8C9E-4CDA-A2DA8873F481}"/>
              </a:ext>
            </a:extLst>
          </p:cNvPr>
          <p:cNvGrpSpPr/>
          <p:nvPr/>
        </p:nvGrpSpPr>
        <p:grpSpPr>
          <a:xfrm>
            <a:off x="9822848" y="3576952"/>
            <a:ext cx="141615" cy="192383"/>
            <a:chOff x="7336391" y="2951822"/>
            <a:chExt cx="232247" cy="315506"/>
          </a:xfrm>
        </p:grpSpPr>
        <p:sp>
          <p:nvSpPr>
            <p:cNvPr id="460" name="平行四辺形 193">
              <a:extLst>
                <a:ext uri="{FF2B5EF4-FFF2-40B4-BE49-F238E27FC236}">
                  <a16:creationId xmlns:a16="http://schemas.microsoft.com/office/drawing/2014/main" id="{549E95A7-9588-4121-3661-8506ABCCC216}"/>
                </a:ext>
              </a:extLst>
            </p:cNvPr>
            <p:cNvSpPr/>
            <p:nvPr/>
          </p:nvSpPr>
          <p:spPr>
            <a:xfrm flipH="1">
              <a:off x="7344036" y="2971157"/>
              <a:ext cx="216027" cy="270353"/>
            </a:xfrm>
            <a:custGeom>
              <a:avLst/>
              <a:gdLst>
                <a:gd name="connsiteX0" fmla="*/ 0 w 219174"/>
                <a:gd name="connsiteY0" fmla="*/ 181770 h 181770"/>
                <a:gd name="connsiteX1" fmla="*/ 8861 w 219174"/>
                <a:gd name="connsiteY1" fmla="*/ 0 h 181770"/>
                <a:gd name="connsiteX2" fmla="*/ 219174 w 219174"/>
                <a:gd name="connsiteY2" fmla="*/ 0 h 181770"/>
                <a:gd name="connsiteX3" fmla="*/ 210313 w 219174"/>
                <a:gd name="connsiteY3" fmla="*/ 181770 h 181770"/>
                <a:gd name="connsiteX4" fmla="*/ 0 w 219174"/>
                <a:gd name="connsiteY4" fmla="*/ 181770 h 181770"/>
                <a:gd name="connsiteX0" fmla="*/ 13999 w 210313"/>
                <a:gd name="connsiteY0" fmla="*/ 198915 h 198915"/>
                <a:gd name="connsiteX1" fmla="*/ 0 w 210313"/>
                <a:gd name="connsiteY1" fmla="*/ 0 h 198915"/>
                <a:gd name="connsiteX2" fmla="*/ 210313 w 210313"/>
                <a:gd name="connsiteY2" fmla="*/ 0 h 198915"/>
                <a:gd name="connsiteX3" fmla="*/ 201452 w 210313"/>
                <a:gd name="connsiteY3" fmla="*/ 181770 h 198915"/>
                <a:gd name="connsiteX4" fmla="*/ 13999 w 210313"/>
                <a:gd name="connsiteY4" fmla="*/ 198915 h 198915"/>
                <a:gd name="connsiteX0" fmla="*/ 0 w 210601"/>
                <a:gd name="connsiteY0" fmla="*/ 184627 h 184627"/>
                <a:gd name="connsiteX1" fmla="*/ 288 w 210601"/>
                <a:gd name="connsiteY1" fmla="*/ 0 h 184627"/>
                <a:gd name="connsiteX2" fmla="*/ 210601 w 210601"/>
                <a:gd name="connsiteY2" fmla="*/ 0 h 184627"/>
                <a:gd name="connsiteX3" fmla="*/ 201740 w 210601"/>
                <a:gd name="connsiteY3" fmla="*/ 181770 h 184627"/>
                <a:gd name="connsiteX4" fmla="*/ 0 w 210601"/>
                <a:gd name="connsiteY4" fmla="*/ 184627 h 184627"/>
                <a:gd name="connsiteX0" fmla="*/ 0 w 216027"/>
                <a:gd name="connsiteY0" fmla="*/ 184627 h 250350"/>
                <a:gd name="connsiteX1" fmla="*/ 288 w 216027"/>
                <a:gd name="connsiteY1" fmla="*/ 0 h 250350"/>
                <a:gd name="connsiteX2" fmla="*/ 210601 w 216027"/>
                <a:gd name="connsiteY2" fmla="*/ 0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51435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37147 h 250350"/>
                <a:gd name="connsiteX3" fmla="*/ 216027 w 216027"/>
                <a:gd name="connsiteY3" fmla="*/ 250350 h 250350"/>
                <a:gd name="connsiteX4" fmla="*/ 0 w 216027"/>
                <a:gd name="connsiteY4" fmla="*/ 184627 h 250350"/>
                <a:gd name="connsiteX0" fmla="*/ 0 w 216027"/>
                <a:gd name="connsiteY0" fmla="*/ 204630 h 270353"/>
                <a:gd name="connsiteX1" fmla="*/ 3145 w 216027"/>
                <a:gd name="connsiteY1" fmla="*/ 0 h 270353"/>
                <a:gd name="connsiteX2" fmla="*/ 207743 w 216027"/>
                <a:gd name="connsiteY2" fmla="*/ 57150 h 270353"/>
                <a:gd name="connsiteX3" fmla="*/ 216027 w 216027"/>
                <a:gd name="connsiteY3" fmla="*/ 270353 h 270353"/>
                <a:gd name="connsiteX4" fmla="*/ 0 w 216027"/>
                <a:gd name="connsiteY4" fmla="*/ 204630 h 270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27" h="270353">
                  <a:moveTo>
                    <a:pt x="0" y="204630"/>
                  </a:moveTo>
                  <a:cubicBezTo>
                    <a:pt x="1048" y="136420"/>
                    <a:pt x="2097" y="68210"/>
                    <a:pt x="3145" y="0"/>
                  </a:cubicBezTo>
                  <a:lnTo>
                    <a:pt x="207743" y="57150"/>
                  </a:lnTo>
                  <a:lnTo>
                    <a:pt x="216027" y="270353"/>
                  </a:lnTo>
                  <a:lnTo>
                    <a:pt x="0" y="20463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461" name="図 460">
              <a:extLst>
                <a:ext uri="{FF2B5EF4-FFF2-40B4-BE49-F238E27FC236}">
                  <a16:creationId xmlns:a16="http://schemas.microsoft.com/office/drawing/2014/main" id="{872B5D1C-BC31-E7B3-00C5-EAC83BFB4C66}"/>
                </a:ext>
              </a:extLst>
            </p:cNvPr>
            <p:cNvPicPr>
              <a:picLocks noChangeAspect="1"/>
            </p:cNvPicPr>
            <p:nvPr/>
          </p:nvPicPr>
          <p:blipFill>
            <a:blip r:embed="rId21" cstate="print">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7336391" y="2951822"/>
              <a:ext cx="232247" cy="315506"/>
            </a:xfrm>
            <a:prstGeom prst="rect">
              <a:avLst/>
            </a:prstGeom>
          </p:spPr>
        </p:pic>
      </p:grpSp>
      <p:grpSp>
        <p:nvGrpSpPr>
          <p:cNvPr id="465" name="グループ化 464">
            <a:extLst>
              <a:ext uri="{FF2B5EF4-FFF2-40B4-BE49-F238E27FC236}">
                <a16:creationId xmlns:a16="http://schemas.microsoft.com/office/drawing/2014/main" id="{6B44D579-5ECF-B5FD-4320-85D27C90A95F}"/>
              </a:ext>
            </a:extLst>
          </p:cNvPr>
          <p:cNvGrpSpPr/>
          <p:nvPr/>
        </p:nvGrpSpPr>
        <p:grpSpPr>
          <a:xfrm>
            <a:off x="8302604" y="2708079"/>
            <a:ext cx="141615" cy="192383"/>
            <a:chOff x="7336391" y="2951822"/>
            <a:chExt cx="232247" cy="315506"/>
          </a:xfrm>
        </p:grpSpPr>
        <p:sp>
          <p:nvSpPr>
            <p:cNvPr id="466" name="平行四辺形 193">
              <a:extLst>
                <a:ext uri="{FF2B5EF4-FFF2-40B4-BE49-F238E27FC236}">
                  <a16:creationId xmlns:a16="http://schemas.microsoft.com/office/drawing/2014/main" id="{3D837F17-85EE-001E-C393-1AB3317F5408}"/>
                </a:ext>
              </a:extLst>
            </p:cNvPr>
            <p:cNvSpPr/>
            <p:nvPr/>
          </p:nvSpPr>
          <p:spPr>
            <a:xfrm flipH="1">
              <a:off x="7344036" y="2971157"/>
              <a:ext cx="216027" cy="270353"/>
            </a:xfrm>
            <a:custGeom>
              <a:avLst/>
              <a:gdLst>
                <a:gd name="connsiteX0" fmla="*/ 0 w 219174"/>
                <a:gd name="connsiteY0" fmla="*/ 181770 h 181770"/>
                <a:gd name="connsiteX1" fmla="*/ 8861 w 219174"/>
                <a:gd name="connsiteY1" fmla="*/ 0 h 181770"/>
                <a:gd name="connsiteX2" fmla="*/ 219174 w 219174"/>
                <a:gd name="connsiteY2" fmla="*/ 0 h 181770"/>
                <a:gd name="connsiteX3" fmla="*/ 210313 w 219174"/>
                <a:gd name="connsiteY3" fmla="*/ 181770 h 181770"/>
                <a:gd name="connsiteX4" fmla="*/ 0 w 219174"/>
                <a:gd name="connsiteY4" fmla="*/ 181770 h 181770"/>
                <a:gd name="connsiteX0" fmla="*/ 13999 w 210313"/>
                <a:gd name="connsiteY0" fmla="*/ 198915 h 198915"/>
                <a:gd name="connsiteX1" fmla="*/ 0 w 210313"/>
                <a:gd name="connsiteY1" fmla="*/ 0 h 198915"/>
                <a:gd name="connsiteX2" fmla="*/ 210313 w 210313"/>
                <a:gd name="connsiteY2" fmla="*/ 0 h 198915"/>
                <a:gd name="connsiteX3" fmla="*/ 201452 w 210313"/>
                <a:gd name="connsiteY3" fmla="*/ 181770 h 198915"/>
                <a:gd name="connsiteX4" fmla="*/ 13999 w 210313"/>
                <a:gd name="connsiteY4" fmla="*/ 198915 h 198915"/>
                <a:gd name="connsiteX0" fmla="*/ 0 w 210601"/>
                <a:gd name="connsiteY0" fmla="*/ 184627 h 184627"/>
                <a:gd name="connsiteX1" fmla="*/ 288 w 210601"/>
                <a:gd name="connsiteY1" fmla="*/ 0 h 184627"/>
                <a:gd name="connsiteX2" fmla="*/ 210601 w 210601"/>
                <a:gd name="connsiteY2" fmla="*/ 0 h 184627"/>
                <a:gd name="connsiteX3" fmla="*/ 201740 w 210601"/>
                <a:gd name="connsiteY3" fmla="*/ 181770 h 184627"/>
                <a:gd name="connsiteX4" fmla="*/ 0 w 210601"/>
                <a:gd name="connsiteY4" fmla="*/ 184627 h 184627"/>
                <a:gd name="connsiteX0" fmla="*/ 0 w 216027"/>
                <a:gd name="connsiteY0" fmla="*/ 184627 h 250350"/>
                <a:gd name="connsiteX1" fmla="*/ 288 w 216027"/>
                <a:gd name="connsiteY1" fmla="*/ 0 h 250350"/>
                <a:gd name="connsiteX2" fmla="*/ 210601 w 216027"/>
                <a:gd name="connsiteY2" fmla="*/ 0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51435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37147 h 250350"/>
                <a:gd name="connsiteX3" fmla="*/ 216027 w 216027"/>
                <a:gd name="connsiteY3" fmla="*/ 250350 h 250350"/>
                <a:gd name="connsiteX4" fmla="*/ 0 w 216027"/>
                <a:gd name="connsiteY4" fmla="*/ 184627 h 250350"/>
                <a:gd name="connsiteX0" fmla="*/ 0 w 216027"/>
                <a:gd name="connsiteY0" fmla="*/ 204630 h 270353"/>
                <a:gd name="connsiteX1" fmla="*/ 3145 w 216027"/>
                <a:gd name="connsiteY1" fmla="*/ 0 h 270353"/>
                <a:gd name="connsiteX2" fmla="*/ 207743 w 216027"/>
                <a:gd name="connsiteY2" fmla="*/ 57150 h 270353"/>
                <a:gd name="connsiteX3" fmla="*/ 216027 w 216027"/>
                <a:gd name="connsiteY3" fmla="*/ 270353 h 270353"/>
                <a:gd name="connsiteX4" fmla="*/ 0 w 216027"/>
                <a:gd name="connsiteY4" fmla="*/ 204630 h 270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27" h="270353">
                  <a:moveTo>
                    <a:pt x="0" y="204630"/>
                  </a:moveTo>
                  <a:cubicBezTo>
                    <a:pt x="1048" y="136420"/>
                    <a:pt x="2097" y="68210"/>
                    <a:pt x="3145" y="0"/>
                  </a:cubicBezTo>
                  <a:lnTo>
                    <a:pt x="207743" y="57150"/>
                  </a:lnTo>
                  <a:lnTo>
                    <a:pt x="216027" y="270353"/>
                  </a:lnTo>
                  <a:lnTo>
                    <a:pt x="0" y="20463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467" name="図 466">
              <a:extLst>
                <a:ext uri="{FF2B5EF4-FFF2-40B4-BE49-F238E27FC236}">
                  <a16:creationId xmlns:a16="http://schemas.microsoft.com/office/drawing/2014/main" id="{1E771069-F476-AB97-AECD-CA86D953A141}"/>
                </a:ext>
              </a:extLst>
            </p:cNvPr>
            <p:cNvPicPr>
              <a:picLocks noChangeAspect="1"/>
            </p:cNvPicPr>
            <p:nvPr/>
          </p:nvPicPr>
          <p:blipFill>
            <a:blip r:embed="rId21" cstate="print">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7336391" y="2951822"/>
              <a:ext cx="232247" cy="315506"/>
            </a:xfrm>
            <a:prstGeom prst="rect">
              <a:avLst/>
            </a:prstGeom>
          </p:spPr>
        </p:pic>
      </p:grpSp>
      <p:grpSp>
        <p:nvGrpSpPr>
          <p:cNvPr id="468" name="グループ化 467">
            <a:extLst>
              <a:ext uri="{FF2B5EF4-FFF2-40B4-BE49-F238E27FC236}">
                <a16:creationId xmlns:a16="http://schemas.microsoft.com/office/drawing/2014/main" id="{F9EFD2B3-4DCC-56DB-2E58-43C28AE243E1}"/>
              </a:ext>
            </a:extLst>
          </p:cNvPr>
          <p:cNvGrpSpPr/>
          <p:nvPr/>
        </p:nvGrpSpPr>
        <p:grpSpPr>
          <a:xfrm>
            <a:off x="8807193" y="2708079"/>
            <a:ext cx="141615" cy="192383"/>
            <a:chOff x="7336391" y="2951822"/>
            <a:chExt cx="232247" cy="315506"/>
          </a:xfrm>
        </p:grpSpPr>
        <p:sp>
          <p:nvSpPr>
            <p:cNvPr id="469" name="平行四辺形 193">
              <a:extLst>
                <a:ext uri="{FF2B5EF4-FFF2-40B4-BE49-F238E27FC236}">
                  <a16:creationId xmlns:a16="http://schemas.microsoft.com/office/drawing/2014/main" id="{39EB7C00-3240-7897-AB46-83D24FDA87BB}"/>
                </a:ext>
              </a:extLst>
            </p:cNvPr>
            <p:cNvSpPr/>
            <p:nvPr/>
          </p:nvSpPr>
          <p:spPr>
            <a:xfrm flipH="1">
              <a:off x="7344036" y="2971157"/>
              <a:ext cx="216027" cy="270353"/>
            </a:xfrm>
            <a:custGeom>
              <a:avLst/>
              <a:gdLst>
                <a:gd name="connsiteX0" fmla="*/ 0 w 219174"/>
                <a:gd name="connsiteY0" fmla="*/ 181770 h 181770"/>
                <a:gd name="connsiteX1" fmla="*/ 8861 w 219174"/>
                <a:gd name="connsiteY1" fmla="*/ 0 h 181770"/>
                <a:gd name="connsiteX2" fmla="*/ 219174 w 219174"/>
                <a:gd name="connsiteY2" fmla="*/ 0 h 181770"/>
                <a:gd name="connsiteX3" fmla="*/ 210313 w 219174"/>
                <a:gd name="connsiteY3" fmla="*/ 181770 h 181770"/>
                <a:gd name="connsiteX4" fmla="*/ 0 w 219174"/>
                <a:gd name="connsiteY4" fmla="*/ 181770 h 181770"/>
                <a:gd name="connsiteX0" fmla="*/ 13999 w 210313"/>
                <a:gd name="connsiteY0" fmla="*/ 198915 h 198915"/>
                <a:gd name="connsiteX1" fmla="*/ 0 w 210313"/>
                <a:gd name="connsiteY1" fmla="*/ 0 h 198915"/>
                <a:gd name="connsiteX2" fmla="*/ 210313 w 210313"/>
                <a:gd name="connsiteY2" fmla="*/ 0 h 198915"/>
                <a:gd name="connsiteX3" fmla="*/ 201452 w 210313"/>
                <a:gd name="connsiteY3" fmla="*/ 181770 h 198915"/>
                <a:gd name="connsiteX4" fmla="*/ 13999 w 210313"/>
                <a:gd name="connsiteY4" fmla="*/ 198915 h 198915"/>
                <a:gd name="connsiteX0" fmla="*/ 0 w 210601"/>
                <a:gd name="connsiteY0" fmla="*/ 184627 h 184627"/>
                <a:gd name="connsiteX1" fmla="*/ 288 w 210601"/>
                <a:gd name="connsiteY1" fmla="*/ 0 h 184627"/>
                <a:gd name="connsiteX2" fmla="*/ 210601 w 210601"/>
                <a:gd name="connsiteY2" fmla="*/ 0 h 184627"/>
                <a:gd name="connsiteX3" fmla="*/ 201740 w 210601"/>
                <a:gd name="connsiteY3" fmla="*/ 181770 h 184627"/>
                <a:gd name="connsiteX4" fmla="*/ 0 w 210601"/>
                <a:gd name="connsiteY4" fmla="*/ 184627 h 184627"/>
                <a:gd name="connsiteX0" fmla="*/ 0 w 216027"/>
                <a:gd name="connsiteY0" fmla="*/ 184627 h 250350"/>
                <a:gd name="connsiteX1" fmla="*/ 288 w 216027"/>
                <a:gd name="connsiteY1" fmla="*/ 0 h 250350"/>
                <a:gd name="connsiteX2" fmla="*/ 210601 w 216027"/>
                <a:gd name="connsiteY2" fmla="*/ 0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51435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37147 h 250350"/>
                <a:gd name="connsiteX3" fmla="*/ 216027 w 216027"/>
                <a:gd name="connsiteY3" fmla="*/ 250350 h 250350"/>
                <a:gd name="connsiteX4" fmla="*/ 0 w 216027"/>
                <a:gd name="connsiteY4" fmla="*/ 184627 h 250350"/>
                <a:gd name="connsiteX0" fmla="*/ 0 w 216027"/>
                <a:gd name="connsiteY0" fmla="*/ 204630 h 270353"/>
                <a:gd name="connsiteX1" fmla="*/ 3145 w 216027"/>
                <a:gd name="connsiteY1" fmla="*/ 0 h 270353"/>
                <a:gd name="connsiteX2" fmla="*/ 207743 w 216027"/>
                <a:gd name="connsiteY2" fmla="*/ 57150 h 270353"/>
                <a:gd name="connsiteX3" fmla="*/ 216027 w 216027"/>
                <a:gd name="connsiteY3" fmla="*/ 270353 h 270353"/>
                <a:gd name="connsiteX4" fmla="*/ 0 w 216027"/>
                <a:gd name="connsiteY4" fmla="*/ 204630 h 270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27" h="270353">
                  <a:moveTo>
                    <a:pt x="0" y="204630"/>
                  </a:moveTo>
                  <a:cubicBezTo>
                    <a:pt x="1048" y="136420"/>
                    <a:pt x="2097" y="68210"/>
                    <a:pt x="3145" y="0"/>
                  </a:cubicBezTo>
                  <a:lnTo>
                    <a:pt x="207743" y="57150"/>
                  </a:lnTo>
                  <a:lnTo>
                    <a:pt x="216027" y="270353"/>
                  </a:lnTo>
                  <a:lnTo>
                    <a:pt x="0" y="20463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470" name="図 469">
              <a:extLst>
                <a:ext uri="{FF2B5EF4-FFF2-40B4-BE49-F238E27FC236}">
                  <a16:creationId xmlns:a16="http://schemas.microsoft.com/office/drawing/2014/main" id="{D5A2B47C-C376-A6F5-BC85-D31C4DEBDFA2}"/>
                </a:ext>
              </a:extLst>
            </p:cNvPr>
            <p:cNvPicPr>
              <a:picLocks noChangeAspect="1"/>
            </p:cNvPicPr>
            <p:nvPr/>
          </p:nvPicPr>
          <p:blipFill>
            <a:blip r:embed="rId21" cstate="print">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7336391" y="2951822"/>
              <a:ext cx="232247" cy="315506"/>
            </a:xfrm>
            <a:prstGeom prst="rect">
              <a:avLst/>
            </a:prstGeom>
          </p:spPr>
        </p:pic>
      </p:grpSp>
      <p:grpSp>
        <p:nvGrpSpPr>
          <p:cNvPr id="471" name="グループ化 470">
            <a:extLst>
              <a:ext uri="{FF2B5EF4-FFF2-40B4-BE49-F238E27FC236}">
                <a16:creationId xmlns:a16="http://schemas.microsoft.com/office/drawing/2014/main" id="{A61449E4-C792-11F6-66A1-07363ECCD1C2}"/>
              </a:ext>
            </a:extLst>
          </p:cNvPr>
          <p:cNvGrpSpPr/>
          <p:nvPr/>
        </p:nvGrpSpPr>
        <p:grpSpPr>
          <a:xfrm>
            <a:off x="9348938" y="2708079"/>
            <a:ext cx="141615" cy="192383"/>
            <a:chOff x="7336391" y="2951822"/>
            <a:chExt cx="232247" cy="315506"/>
          </a:xfrm>
        </p:grpSpPr>
        <p:sp>
          <p:nvSpPr>
            <p:cNvPr id="472" name="平行四辺形 193">
              <a:extLst>
                <a:ext uri="{FF2B5EF4-FFF2-40B4-BE49-F238E27FC236}">
                  <a16:creationId xmlns:a16="http://schemas.microsoft.com/office/drawing/2014/main" id="{AC80332F-B71A-5199-0442-3B35AF9F6D2A}"/>
                </a:ext>
              </a:extLst>
            </p:cNvPr>
            <p:cNvSpPr/>
            <p:nvPr/>
          </p:nvSpPr>
          <p:spPr>
            <a:xfrm flipH="1">
              <a:off x="7344036" y="2971157"/>
              <a:ext cx="216027" cy="270353"/>
            </a:xfrm>
            <a:custGeom>
              <a:avLst/>
              <a:gdLst>
                <a:gd name="connsiteX0" fmla="*/ 0 w 219174"/>
                <a:gd name="connsiteY0" fmla="*/ 181770 h 181770"/>
                <a:gd name="connsiteX1" fmla="*/ 8861 w 219174"/>
                <a:gd name="connsiteY1" fmla="*/ 0 h 181770"/>
                <a:gd name="connsiteX2" fmla="*/ 219174 w 219174"/>
                <a:gd name="connsiteY2" fmla="*/ 0 h 181770"/>
                <a:gd name="connsiteX3" fmla="*/ 210313 w 219174"/>
                <a:gd name="connsiteY3" fmla="*/ 181770 h 181770"/>
                <a:gd name="connsiteX4" fmla="*/ 0 w 219174"/>
                <a:gd name="connsiteY4" fmla="*/ 181770 h 181770"/>
                <a:gd name="connsiteX0" fmla="*/ 13999 w 210313"/>
                <a:gd name="connsiteY0" fmla="*/ 198915 h 198915"/>
                <a:gd name="connsiteX1" fmla="*/ 0 w 210313"/>
                <a:gd name="connsiteY1" fmla="*/ 0 h 198915"/>
                <a:gd name="connsiteX2" fmla="*/ 210313 w 210313"/>
                <a:gd name="connsiteY2" fmla="*/ 0 h 198915"/>
                <a:gd name="connsiteX3" fmla="*/ 201452 w 210313"/>
                <a:gd name="connsiteY3" fmla="*/ 181770 h 198915"/>
                <a:gd name="connsiteX4" fmla="*/ 13999 w 210313"/>
                <a:gd name="connsiteY4" fmla="*/ 198915 h 198915"/>
                <a:gd name="connsiteX0" fmla="*/ 0 w 210601"/>
                <a:gd name="connsiteY0" fmla="*/ 184627 h 184627"/>
                <a:gd name="connsiteX1" fmla="*/ 288 w 210601"/>
                <a:gd name="connsiteY1" fmla="*/ 0 h 184627"/>
                <a:gd name="connsiteX2" fmla="*/ 210601 w 210601"/>
                <a:gd name="connsiteY2" fmla="*/ 0 h 184627"/>
                <a:gd name="connsiteX3" fmla="*/ 201740 w 210601"/>
                <a:gd name="connsiteY3" fmla="*/ 181770 h 184627"/>
                <a:gd name="connsiteX4" fmla="*/ 0 w 210601"/>
                <a:gd name="connsiteY4" fmla="*/ 184627 h 184627"/>
                <a:gd name="connsiteX0" fmla="*/ 0 w 216027"/>
                <a:gd name="connsiteY0" fmla="*/ 184627 h 250350"/>
                <a:gd name="connsiteX1" fmla="*/ 288 w 216027"/>
                <a:gd name="connsiteY1" fmla="*/ 0 h 250350"/>
                <a:gd name="connsiteX2" fmla="*/ 210601 w 216027"/>
                <a:gd name="connsiteY2" fmla="*/ 0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51435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37147 h 250350"/>
                <a:gd name="connsiteX3" fmla="*/ 216027 w 216027"/>
                <a:gd name="connsiteY3" fmla="*/ 250350 h 250350"/>
                <a:gd name="connsiteX4" fmla="*/ 0 w 216027"/>
                <a:gd name="connsiteY4" fmla="*/ 184627 h 250350"/>
                <a:gd name="connsiteX0" fmla="*/ 0 w 216027"/>
                <a:gd name="connsiteY0" fmla="*/ 204630 h 270353"/>
                <a:gd name="connsiteX1" fmla="*/ 3145 w 216027"/>
                <a:gd name="connsiteY1" fmla="*/ 0 h 270353"/>
                <a:gd name="connsiteX2" fmla="*/ 207743 w 216027"/>
                <a:gd name="connsiteY2" fmla="*/ 57150 h 270353"/>
                <a:gd name="connsiteX3" fmla="*/ 216027 w 216027"/>
                <a:gd name="connsiteY3" fmla="*/ 270353 h 270353"/>
                <a:gd name="connsiteX4" fmla="*/ 0 w 216027"/>
                <a:gd name="connsiteY4" fmla="*/ 204630 h 270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27" h="270353">
                  <a:moveTo>
                    <a:pt x="0" y="204630"/>
                  </a:moveTo>
                  <a:cubicBezTo>
                    <a:pt x="1048" y="136420"/>
                    <a:pt x="2097" y="68210"/>
                    <a:pt x="3145" y="0"/>
                  </a:cubicBezTo>
                  <a:lnTo>
                    <a:pt x="207743" y="57150"/>
                  </a:lnTo>
                  <a:lnTo>
                    <a:pt x="216027" y="270353"/>
                  </a:lnTo>
                  <a:lnTo>
                    <a:pt x="0" y="20463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473" name="図 472">
              <a:extLst>
                <a:ext uri="{FF2B5EF4-FFF2-40B4-BE49-F238E27FC236}">
                  <a16:creationId xmlns:a16="http://schemas.microsoft.com/office/drawing/2014/main" id="{84879BD5-C29C-8696-5845-CC8D6FCDEE65}"/>
                </a:ext>
              </a:extLst>
            </p:cNvPr>
            <p:cNvPicPr>
              <a:picLocks noChangeAspect="1"/>
            </p:cNvPicPr>
            <p:nvPr/>
          </p:nvPicPr>
          <p:blipFill>
            <a:blip r:embed="rId21" cstate="print">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7336391" y="2951822"/>
              <a:ext cx="232247" cy="315506"/>
            </a:xfrm>
            <a:prstGeom prst="rect">
              <a:avLst/>
            </a:prstGeom>
          </p:spPr>
        </p:pic>
      </p:grpSp>
      <p:grpSp>
        <p:nvGrpSpPr>
          <p:cNvPr id="477" name="グループ化 476">
            <a:extLst>
              <a:ext uri="{FF2B5EF4-FFF2-40B4-BE49-F238E27FC236}">
                <a16:creationId xmlns:a16="http://schemas.microsoft.com/office/drawing/2014/main" id="{BD311E21-3BC5-9238-59B9-AD24B56A301E}"/>
              </a:ext>
            </a:extLst>
          </p:cNvPr>
          <p:cNvGrpSpPr/>
          <p:nvPr/>
        </p:nvGrpSpPr>
        <p:grpSpPr>
          <a:xfrm>
            <a:off x="1737230" y="5674394"/>
            <a:ext cx="6701761" cy="860547"/>
            <a:chOff x="5775544" y="6429052"/>
            <a:chExt cx="4197519" cy="860547"/>
          </a:xfrm>
        </p:grpSpPr>
        <p:sp>
          <p:nvSpPr>
            <p:cNvPr id="478" name="テキスト ボックス 477">
              <a:extLst>
                <a:ext uri="{FF2B5EF4-FFF2-40B4-BE49-F238E27FC236}">
                  <a16:creationId xmlns:a16="http://schemas.microsoft.com/office/drawing/2014/main" id="{AB18705C-057D-4C38-D5AE-C551CA0512C7}"/>
                </a:ext>
              </a:extLst>
            </p:cNvPr>
            <p:cNvSpPr txBox="1"/>
            <p:nvPr/>
          </p:nvSpPr>
          <p:spPr>
            <a:xfrm>
              <a:off x="5775544" y="6429052"/>
              <a:ext cx="4197519" cy="860547"/>
            </a:xfrm>
            <a:prstGeom prst="roundRect">
              <a:avLst/>
            </a:prstGeom>
            <a:solidFill>
              <a:srgbClr val="F3F7F8"/>
            </a:solidFill>
            <a:effectLst>
              <a:outerShdw blurRad="25400" dist="25400" dir="2700000" algn="tl" rotWithShape="0">
                <a:prstClr val="black">
                  <a:alpha val="19907"/>
                </a:prstClr>
              </a:outerShdw>
            </a:effectLst>
          </p:spPr>
          <p:txBody>
            <a:bodyPr wrap="square" lIns="72000" tIns="18000" rIns="72000" bIns="36000" rtlCol="0">
              <a:spAutoFit/>
            </a:bodyPr>
            <a:lstStyle/>
            <a:p>
              <a:pPr>
                <a:lnSpc>
                  <a:spcPct val="120000"/>
                </a:lnSpc>
              </a:pPr>
              <a:r>
                <a:rPr lang="ja-JP" altLang="en-US" sz="1400" b="1">
                  <a:solidFill>
                    <a:srgbClr val="404040"/>
                  </a:solidFill>
                  <a:latin typeface="Meiryo" panose="020B0604030504040204" pitchFamily="34" charset="-128"/>
                  <a:ea typeface="Meiryo" panose="020B0604030504040204" pitchFamily="34" charset="-128"/>
                </a:rPr>
                <a:t>ビジネスプラン</a:t>
              </a:r>
              <a:r>
                <a:rPr lang="en-US" altLang="ja-JP" sz="1400" b="1" dirty="0">
                  <a:solidFill>
                    <a:srgbClr val="404040"/>
                  </a:solidFill>
                  <a:latin typeface="Meiryo" panose="020B0604030504040204" pitchFamily="34" charset="-128"/>
                  <a:ea typeface="Meiryo" panose="020B0604030504040204" pitchFamily="34" charset="-128"/>
                </a:rPr>
                <a:t>(</a:t>
              </a:r>
              <a:r>
                <a:rPr lang="ja-JP" altLang="en-US" sz="1400" b="1">
                  <a:solidFill>
                    <a:srgbClr val="404040"/>
                  </a:solidFill>
                  <a:latin typeface="Meiryo" panose="020B0604030504040204" pitchFamily="34" charset="-128"/>
                  <a:ea typeface="Meiryo" panose="020B0604030504040204" pitchFamily="34" charset="-128"/>
                </a:rPr>
                <a:t>年払</a:t>
              </a:r>
              <a:r>
                <a:rPr lang="en-US" altLang="ja-JP" sz="1400" b="1" dirty="0">
                  <a:solidFill>
                    <a:srgbClr val="404040"/>
                  </a:solidFill>
                  <a:latin typeface="Meiryo" panose="020B0604030504040204" pitchFamily="34" charset="-128"/>
                  <a:ea typeface="Meiryo" panose="020B0604030504040204" pitchFamily="34" charset="-128"/>
                </a:rPr>
                <a:t>) </a:t>
              </a:r>
              <a:r>
                <a:rPr lang="en-US" altLang="ja-JP" sz="2000" b="1" dirty="0">
                  <a:solidFill>
                    <a:srgbClr val="4F81BD"/>
                  </a:solidFill>
                  <a:latin typeface="Meiryo" panose="020B0604030504040204" pitchFamily="34" charset="-128"/>
                  <a:ea typeface="Meiryo" panose="020B0604030504040204" pitchFamily="34" charset="-128"/>
                </a:rPr>
                <a:t>15,000</a:t>
              </a:r>
              <a:r>
                <a:rPr lang="en-US" altLang="ja-JP" sz="2000" b="1" dirty="0">
                  <a:solidFill>
                    <a:srgbClr val="404040"/>
                  </a:solidFill>
                  <a:latin typeface="Meiryo" panose="020B0604030504040204" pitchFamily="34" charset="-128"/>
                  <a:ea typeface="Meiryo" panose="020B0604030504040204" pitchFamily="34" charset="-128"/>
                </a:rPr>
                <a:t> </a:t>
              </a:r>
              <a:r>
                <a:rPr lang="en-US" altLang="ja-JP" sz="1200" dirty="0">
                  <a:solidFill>
                    <a:srgbClr val="404040"/>
                  </a:solidFill>
                  <a:latin typeface="Meiryo" panose="020B0604030504040204" pitchFamily="34" charset="-128"/>
                  <a:ea typeface="Meiryo" panose="020B0604030504040204" pitchFamily="34" charset="-128"/>
                </a:rPr>
                <a:t>円/</a:t>
              </a:r>
              <a:r>
                <a:rPr lang="en-US" altLang="ja-JP" sz="1200" dirty="0" err="1">
                  <a:solidFill>
                    <a:srgbClr val="404040"/>
                  </a:solidFill>
                  <a:latin typeface="Meiryo" panose="020B0604030504040204" pitchFamily="34" charset="-128"/>
                  <a:ea typeface="Meiryo" panose="020B0604030504040204" pitchFamily="34" charset="-128"/>
                </a:rPr>
                <a:t>月</a:t>
              </a:r>
              <a:r>
                <a:rPr lang="ja-JP" altLang="en-US" sz="1200" dirty="0">
                  <a:solidFill>
                    <a:srgbClr val="404040"/>
                  </a:solidFill>
                  <a:latin typeface="Meiryo" panose="020B0604030504040204" pitchFamily="34" charset="-128"/>
                  <a:ea typeface="Meiryo" panose="020B0604030504040204" pitchFamily="34" charset="-128"/>
                </a:rPr>
                <a:t>換算</a:t>
              </a:r>
              <a:endParaRPr lang="en-US" altLang="ja-JP" sz="1200" dirty="0">
                <a:solidFill>
                  <a:srgbClr val="404040"/>
                </a:solidFill>
                <a:latin typeface="Meiryo" panose="020B0604030504040204" pitchFamily="34" charset="-128"/>
                <a:ea typeface="Meiryo" panose="020B0604030504040204" pitchFamily="34" charset="-128"/>
              </a:endParaRPr>
            </a:p>
            <a:p>
              <a:pPr>
                <a:lnSpc>
                  <a:spcPct val="120000"/>
                </a:lnSpc>
              </a:pPr>
              <a:r>
                <a:rPr lang="en-US" altLang="ja-JP" sz="1400" b="1" dirty="0">
                  <a:solidFill>
                    <a:srgbClr val="404040"/>
                  </a:solidFill>
                  <a:latin typeface="Meiryo" panose="020B0604030504040204" pitchFamily="34" charset="-128"/>
                  <a:ea typeface="Meiryo" panose="020B0604030504040204" pitchFamily="34" charset="-128"/>
                </a:rPr>
                <a:t>+</a:t>
              </a:r>
              <a:r>
                <a:rPr lang="ja-JP" altLang="en-US" sz="1400" b="1">
                  <a:solidFill>
                    <a:srgbClr val="404040"/>
                  </a:solidFill>
                  <a:latin typeface="Meiryo" panose="020B0604030504040204" pitchFamily="34" charset="-128"/>
                  <a:ea typeface="Meiryo" panose="020B0604030504040204" pitchFamily="34" charset="-128"/>
                </a:rPr>
                <a:t>３００台オプション</a:t>
              </a:r>
              <a:r>
                <a:rPr lang="en-US" altLang="ja-JP" sz="1400" b="1" dirty="0">
                  <a:solidFill>
                    <a:srgbClr val="404040"/>
                  </a:solidFill>
                  <a:latin typeface="Meiryo" panose="020B0604030504040204" pitchFamily="34" charset="-128"/>
                  <a:ea typeface="Meiryo" panose="020B0604030504040204" pitchFamily="34" charset="-128"/>
                </a:rPr>
                <a:t>  </a:t>
              </a:r>
              <a:r>
                <a:rPr lang="en-US" altLang="ja-JP" sz="2000" b="1" dirty="0">
                  <a:solidFill>
                    <a:srgbClr val="4F81BD"/>
                  </a:solidFill>
                  <a:latin typeface="Meiryo" panose="020B0604030504040204" pitchFamily="34" charset="-128"/>
                  <a:ea typeface="Meiryo" panose="020B0604030504040204" pitchFamily="34" charset="-128"/>
                </a:rPr>
                <a:t>20,000</a:t>
              </a:r>
              <a:r>
                <a:rPr lang="en-US" altLang="ja-JP" sz="2000" b="1" dirty="0">
                  <a:solidFill>
                    <a:srgbClr val="404040"/>
                  </a:solidFill>
                  <a:latin typeface="Meiryo" panose="020B0604030504040204" pitchFamily="34" charset="-128"/>
                  <a:ea typeface="Meiryo" panose="020B0604030504040204" pitchFamily="34" charset="-128"/>
                </a:rPr>
                <a:t> </a:t>
              </a:r>
              <a:r>
                <a:rPr lang="en-US" altLang="ja-JP" sz="1200" dirty="0" err="1">
                  <a:solidFill>
                    <a:srgbClr val="404040"/>
                  </a:solidFill>
                  <a:latin typeface="Meiryo" panose="020B0604030504040204" pitchFamily="34" charset="-128"/>
                  <a:ea typeface="Meiryo" panose="020B0604030504040204" pitchFamily="34" charset="-128"/>
                </a:rPr>
                <a:t>円</a:t>
              </a:r>
              <a:r>
                <a:rPr lang="en-US" altLang="ja-JP" sz="1200" dirty="0">
                  <a:solidFill>
                    <a:srgbClr val="404040"/>
                  </a:solidFill>
                  <a:latin typeface="Meiryo" panose="020B0604030504040204" pitchFamily="34" charset="-128"/>
                  <a:ea typeface="Meiryo" panose="020B0604030504040204" pitchFamily="34" charset="-128"/>
                </a:rPr>
                <a:t>/</a:t>
              </a:r>
              <a:r>
                <a:rPr lang="ja-JP" altLang="en-US" sz="1200" dirty="0">
                  <a:solidFill>
                    <a:srgbClr val="404040"/>
                  </a:solidFill>
                  <a:latin typeface="Meiryo" panose="020B0604030504040204" pitchFamily="34" charset="-128"/>
                  <a:ea typeface="Meiryo" panose="020B0604030504040204" pitchFamily="34" charset="-128"/>
                </a:rPr>
                <a:t>月</a:t>
              </a:r>
              <a:endParaRPr lang="en-US" altLang="ja-JP" sz="1400" dirty="0">
                <a:solidFill>
                  <a:srgbClr val="404040"/>
                </a:solidFill>
                <a:latin typeface="Meiryo" panose="020B0604030504040204" pitchFamily="34" charset="-128"/>
                <a:ea typeface="Meiryo" panose="020B0604030504040204" pitchFamily="34" charset="-128"/>
              </a:endParaRPr>
            </a:p>
          </p:txBody>
        </p:sp>
        <p:sp>
          <p:nvSpPr>
            <p:cNvPr id="479" name="テキスト ボックス 478">
              <a:extLst>
                <a:ext uri="{FF2B5EF4-FFF2-40B4-BE49-F238E27FC236}">
                  <a16:creationId xmlns:a16="http://schemas.microsoft.com/office/drawing/2014/main" id="{1193D3B2-24F6-21B2-9FEB-E081EBD40079}"/>
                </a:ext>
              </a:extLst>
            </p:cNvPr>
            <p:cNvSpPr txBox="1"/>
            <p:nvPr/>
          </p:nvSpPr>
          <p:spPr>
            <a:xfrm>
              <a:off x="8285585" y="6600287"/>
              <a:ext cx="1672942" cy="448841"/>
            </a:xfrm>
            <a:prstGeom prst="roundRect">
              <a:avLst/>
            </a:prstGeom>
            <a:noFill/>
          </p:spPr>
          <p:txBody>
            <a:bodyPr wrap="square" lIns="0" tIns="36000" rIns="0" bIns="0" rtlCol="0">
              <a:spAutoFit/>
            </a:bodyPr>
            <a:lstStyle/>
            <a:p>
              <a:r>
                <a:rPr lang="ja-JP" altLang="en-US" sz="1600" b="1">
                  <a:solidFill>
                    <a:srgbClr val="404040"/>
                  </a:solidFill>
                  <a:latin typeface="Meiryo" panose="020B0604030504040204" pitchFamily="34" charset="-128"/>
                  <a:ea typeface="Meiryo" panose="020B0604030504040204" pitchFamily="34" charset="-128"/>
                </a:rPr>
                <a:t>合計 </a:t>
              </a:r>
              <a:r>
                <a:rPr lang="en-US" altLang="ja-JP" sz="2400" b="1" dirty="0">
                  <a:solidFill>
                    <a:srgbClr val="4F81BD"/>
                  </a:solidFill>
                  <a:latin typeface="Meiryo" panose="020B0604030504040204" pitchFamily="34" charset="-128"/>
                  <a:ea typeface="Meiryo" panose="020B0604030504040204" pitchFamily="34" charset="-128"/>
                </a:rPr>
                <a:t>35,000</a:t>
              </a:r>
              <a:r>
                <a:rPr lang="en-US" altLang="ja-JP" sz="2400" b="1" dirty="0">
                  <a:solidFill>
                    <a:srgbClr val="404040"/>
                  </a:solidFill>
                  <a:latin typeface="Meiryo" panose="020B0604030504040204" pitchFamily="34" charset="-128"/>
                  <a:ea typeface="Meiryo" panose="020B0604030504040204" pitchFamily="34" charset="-128"/>
                </a:rPr>
                <a:t> </a:t>
              </a:r>
              <a:r>
                <a:rPr lang="en-US" altLang="ja-JP" sz="1400" dirty="0" err="1">
                  <a:solidFill>
                    <a:srgbClr val="404040"/>
                  </a:solidFill>
                  <a:latin typeface="Meiryo" panose="020B0604030504040204" pitchFamily="34" charset="-128"/>
                  <a:ea typeface="Meiryo" panose="020B0604030504040204" pitchFamily="34" charset="-128"/>
                </a:rPr>
                <a:t>円</a:t>
              </a:r>
              <a:r>
                <a:rPr lang="en-US" altLang="ja-JP" sz="1400" dirty="0">
                  <a:solidFill>
                    <a:srgbClr val="404040"/>
                  </a:solidFill>
                  <a:latin typeface="Meiryo" panose="020B0604030504040204" pitchFamily="34" charset="-128"/>
                  <a:ea typeface="Meiryo" panose="020B0604030504040204" pitchFamily="34" charset="-128"/>
                </a:rPr>
                <a:t>/</a:t>
              </a:r>
              <a:r>
                <a:rPr lang="ja-JP" altLang="en-US" sz="1400">
                  <a:solidFill>
                    <a:srgbClr val="404040"/>
                  </a:solidFill>
                  <a:latin typeface="Meiryo" panose="020B0604030504040204" pitchFamily="34" charset="-128"/>
                  <a:ea typeface="Meiryo" panose="020B0604030504040204" pitchFamily="34" charset="-128"/>
                </a:rPr>
                <a:t>月換算</a:t>
              </a:r>
              <a:endParaRPr lang="en-US" altLang="ja-JP" sz="1400" dirty="0">
                <a:solidFill>
                  <a:srgbClr val="404040"/>
                </a:solidFill>
                <a:latin typeface="Meiryo" panose="020B0604030504040204" pitchFamily="34" charset="-128"/>
                <a:ea typeface="Meiryo" panose="020B0604030504040204" pitchFamily="34" charset="-128"/>
              </a:endParaRPr>
            </a:p>
          </p:txBody>
        </p:sp>
        <p:sp>
          <p:nvSpPr>
            <p:cNvPr id="480" name="右中かっこ 479">
              <a:extLst>
                <a:ext uri="{FF2B5EF4-FFF2-40B4-BE49-F238E27FC236}">
                  <a16:creationId xmlns:a16="http://schemas.microsoft.com/office/drawing/2014/main" id="{6964DF6A-1D98-2824-BE33-0D1AF5DF3538}"/>
                </a:ext>
              </a:extLst>
            </p:cNvPr>
            <p:cNvSpPr/>
            <p:nvPr/>
          </p:nvSpPr>
          <p:spPr>
            <a:xfrm>
              <a:off x="8093159" y="6688074"/>
              <a:ext cx="140391" cy="415421"/>
            </a:xfrm>
            <a:prstGeom prst="rightBrace">
              <a:avLst>
                <a:gd name="adj1" fmla="val 8333"/>
                <a:gd name="adj2" fmla="val 36753"/>
              </a:avLst>
            </a:prstGeom>
            <a:ln w="19050">
              <a:solidFill>
                <a:srgbClr val="40404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800">
                <a:latin typeface="Meiryo" panose="020B0604030504040204" pitchFamily="34" charset="-128"/>
                <a:ea typeface="Meiryo" panose="020B0604030504040204" pitchFamily="34" charset="-128"/>
              </a:endParaRPr>
            </a:p>
          </p:txBody>
        </p:sp>
      </p:grpSp>
      <p:grpSp>
        <p:nvGrpSpPr>
          <p:cNvPr id="481" name="グループ化 480">
            <a:extLst>
              <a:ext uri="{FF2B5EF4-FFF2-40B4-BE49-F238E27FC236}">
                <a16:creationId xmlns:a16="http://schemas.microsoft.com/office/drawing/2014/main" id="{94440585-27F5-5873-8FE6-BBA20726A5B7}"/>
              </a:ext>
            </a:extLst>
          </p:cNvPr>
          <p:cNvGrpSpPr/>
          <p:nvPr/>
        </p:nvGrpSpPr>
        <p:grpSpPr>
          <a:xfrm>
            <a:off x="182248" y="5924153"/>
            <a:ext cx="1617751" cy="409783"/>
            <a:chOff x="3288167" y="6099164"/>
            <a:chExt cx="1617751" cy="409783"/>
          </a:xfrm>
        </p:grpSpPr>
        <p:pic>
          <p:nvPicPr>
            <p:cNvPr id="482" name="図 481" descr="図形, 四角形&#10;&#10;自動的に生成された説明">
              <a:extLst>
                <a:ext uri="{FF2B5EF4-FFF2-40B4-BE49-F238E27FC236}">
                  <a16:creationId xmlns:a16="http://schemas.microsoft.com/office/drawing/2014/main" id="{EA592026-E3FD-FF83-6233-E3835129B2A0}"/>
                </a:ext>
              </a:extLst>
            </p:cNvPr>
            <p:cNvPicPr>
              <a:picLocks noChangeAspect="1"/>
            </p:cNvPicPr>
            <p:nvPr/>
          </p:nvPicPr>
          <p:blipFill>
            <a:blip r:embed="rId22" cstate="print">
              <a:extLst>
                <a:ext uri="{28A0092B-C50C-407E-A947-70E740481C1C}">
                  <a14:useLocalDpi xmlns:a14="http://schemas.microsoft.com/office/drawing/2010/main"/>
                </a:ext>
              </a:extLst>
            </a:blip>
            <a:stretch>
              <a:fillRect/>
            </a:stretch>
          </p:blipFill>
          <p:spPr>
            <a:xfrm rot="21438267">
              <a:off x="3288167" y="6099164"/>
              <a:ext cx="1617751" cy="409783"/>
            </a:xfrm>
            <a:prstGeom prst="rect">
              <a:avLst/>
            </a:prstGeom>
          </p:spPr>
        </p:pic>
        <p:sp>
          <p:nvSpPr>
            <p:cNvPr id="483" name="正方形/長方形 482">
              <a:extLst>
                <a:ext uri="{FF2B5EF4-FFF2-40B4-BE49-F238E27FC236}">
                  <a16:creationId xmlns:a16="http://schemas.microsoft.com/office/drawing/2014/main" id="{C5E4E05F-39DC-A9FA-36D9-7F31D7D7A5C2}"/>
                </a:ext>
              </a:extLst>
            </p:cNvPr>
            <p:cNvSpPr/>
            <p:nvPr/>
          </p:nvSpPr>
          <p:spPr>
            <a:xfrm>
              <a:off x="3417875" y="6151515"/>
              <a:ext cx="1415772" cy="338554"/>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solidFill>
                    <a:schemeClr val="bg1"/>
                  </a:solidFill>
                  <a:effectLst>
                    <a:outerShdw blurRad="50800" dist="38100" dir="2700000" algn="tl" rotWithShape="0">
                      <a:prstClr val="black">
                        <a:alpha val="40000"/>
                      </a:prstClr>
                    </a:outerShdw>
                  </a:effectLst>
                  <a:latin typeface="Meiryo" panose="020B0604030504040204" pitchFamily="34" charset="-128"/>
                  <a:ea typeface="Meiryo" panose="020B0604030504040204" pitchFamily="34" charset="-128"/>
                </a:rPr>
                <a:t>ご利用プラン</a:t>
              </a:r>
              <a:endPar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grpSp>
      <p:pic>
        <p:nvPicPr>
          <p:cNvPr id="493" name="図 492" descr="アイコン&#10;&#10;自動的に生成された説明">
            <a:extLst>
              <a:ext uri="{FF2B5EF4-FFF2-40B4-BE49-F238E27FC236}">
                <a16:creationId xmlns:a16="http://schemas.microsoft.com/office/drawing/2014/main" id="{9689208E-0FD3-EB1A-F948-3D727947A514}"/>
              </a:ext>
            </a:extLst>
          </p:cNvPr>
          <p:cNvPicPr>
            <a:picLocks noChangeAspect="1"/>
          </p:cNvPicPr>
          <p:nvPr/>
        </p:nvPicPr>
        <p:blipFill>
          <a:blip r:embed="rId23">
            <a:extLst>
              <a:ext uri="{28A0092B-C50C-407E-A947-70E740481C1C}">
                <a14:useLocalDpi xmlns:a14="http://schemas.microsoft.com/office/drawing/2010/main"/>
              </a:ext>
            </a:extLst>
          </a:blip>
          <a:stretch>
            <a:fillRect/>
          </a:stretch>
        </p:blipFill>
        <p:spPr>
          <a:xfrm>
            <a:off x="11231759" y="2086247"/>
            <a:ext cx="633555" cy="736993"/>
          </a:xfrm>
          <a:prstGeom prst="rect">
            <a:avLst/>
          </a:prstGeom>
        </p:spPr>
      </p:pic>
      <p:sp>
        <p:nvSpPr>
          <p:cNvPr id="496" name="四角形: 角を丸くする 97">
            <a:extLst>
              <a:ext uri="{FF2B5EF4-FFF2-40B4-BE49-F238E27FC236}">
                <a16:creationId xmlns:a16="http://schemas.microsoft.com/office/drawing/2014/main" id="{C047169F-74F8-5A36-A49D-BBC9BFB95701}"/>
              </a:ext>
            </a:extLst>
          </p:cNvPr>
          <p:cNvSpPr/>
          <p:nvPr/>
        </p:nvSpPr>
        <p:spPr>
          <a:xfrm>
            <a:off x="9806189" y="5978019"/>
            <a:ext cx="1947232" cy="496070"/>
          </a:xfrm>
          <a:prstGeom prst="wedgeRoundRectCallout">
            <a:avLst>
              <a:gd name="adj1" fmla="val -30694"/>
              <a:gd name="adj2" fmla="val -107596"/>
              <a:gd name="adj3" fmla="val 16667"/>
            </a:avLst>
          </a:prstGeom>
          <a:solidFill>
            <a:srgbClr val="FFC000">
              <a:alpha val="50014"/>
            </a:srgbClr>
          </a:solidFill>
        </p:spPr>
        <p:txBody>
          <a:bodyPr wrap="square" lIns="72000" tIns="72000" rIns="72000" bIns="3600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lumMod val="75000"/>
                    <a:lumOff val="25000"/>
                  </a:prstClr>
                </a:solidFill>
                <a:effectLst/>
                <a:uLnTx/>
                <a:uFillTx/>
                <a:latin typeface="Meiryo" panose="020B0604030504040204" pitchFamily="34" charset="-128"/>
                <a:ea typeface="Meiryo" panose="020B0604030504040204" pitchFamily="34" charset="-128"/>
              </a:rPr>
              <a:t>メルコルは</a:t>
            </a:r>
            <a:r>
              <a:rPr lang="ja-JP" altLang="en-US" sz="1200" b="1" dirty="0">
                <a:solidFill>
                  <a:prstClr val="black">
                    <a:lumMod val="75000"/>
                    <a:lumOff val="25000"/>
                  </a:prstClr>
                </a:solidFill>
                <a:latin typeface="Meiryo" panose="020B0604030504040204" pitchFamily="34" charset="-128"/>
                <a:ea typeface="Meiryo" panose="020B0604030504040204" pitchFamily="34" charset="-128"/>
              </a:rPr>
              <a:t>同時発信</a:t>
            </a:r>
            <a:endParaRPr kumimoji="1" lang="en-US" altLang="ja-JP" sz="1200" b="1" i="0" u="none" strike="noStrike" kern="1200" cap="none" spc="0" normalizeH="0" baseline="0" noProof="0" dirty="0">
              <a:ln>
                <a:noFill/>
              </a:ln>
              <a:solidFill>
                <a:prstClr val="black">
                  <a:lumMod val="75000"/>
                  <a:lumOff val="25000"/>
                </a:prstClr>
              </a:solidFill>
              <a:effectLst/>
              <a:uLnTx/>
              <a:uFillTx/>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lumMod val="75000"/>
                    <a:lumOff val="25000"/>
                  </a:prstClr>
                </a:solidFill>
                <a:effectLst/>
                <a:uLnTx/>
                <a:uFillTx/>
                <a:latin typeface="Meiryo" panose="020B0604030504040204" pitchFamily="34" charset="-128"/>
                <a:ea typeface="Meiryo" panose="020B0604030504040204" pitchFamily="34" charset="-128"/>
              </a:rPr>
              <a:t>能力が高い</a:t>
            </a:r>
            <a:endParaRPr kumimoji="1" lang="en-US" altLang="ja-JP" sz="1200" b="1" i="0" u="none" strike="noStrike" kern="1200" cap="none" spc="0" normalizeH="0" baseline="0" noProof="0" dirty="0">
              <a:ln>
                <a:noFill/>
              </a:ln>
              <a:solidFill>
                <a:prstClr val="black">
                  <a:lumMod val="75000"/>
                  <a:lumOff val="25000"/>
                </a:prstClr>
              </a:solidFill>
              <a:effectLst/>
              <a:uLnTx/>
              <a:uFillTx/>
              <a:latin typeface="Meiryo" panose="020B0604030504040204" pitchFamily="34" charset="-128"/>
              <a:ea typeface="Meiryo" panose="020B0604030504040204" pitchFamily="34" charset="-128"/>
            </a:endParaRPr>
          </a:p>
        </p:txBody>
      </p:sp>
      <p:pic>
        <p:nvPicPr>
          <p:cNvPr id="497" name="図 496" descr="ノートパソコンを使用しているスーツを着た男性&#10;&#10;中程度の精度で自動的に生成された説明">
            <a:extLst>
              <a:ext uri="{FF2B5EF4-FFF2-40B4-BE49-F238E27FC236}">
                <a16:creationId xmlns:a16="http://schemas.microsoft.com/office/drawing/2014/main" id="{4459D418-D8F2-9022-3DD5-85F291DD7506}"/>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4495677" y="3501061"/>
            <a:ext cx="918114" cy="609076"/>
          </a:xfrm>
          <a:prstGeom prst="rect">
            <a:avLst/>
          </a:prstGeom>
        </p:spPr>
      </p:pic>
      <p:sp>
        <p:nvSpPr>
          <p:cNvPr id="498" name="テキスト ボックス 497">
            <a:extLst>
              <a:ext uri="{FF2B5EF4-FFF2-40B4-BE49-F238E27FC236}">
                <a16:creationId xmlns:a16="http://schemas.microsoft.com/office/drawing/2014/main" id="{10F0F9D2-0835-818F-7824-72E268C63C73}"/>
              </a:ext>
            </a:extLst>
          </p:cNvPr>
          <p:cNvSpPr txBox="1"/>
          <p:nvPr/>
        </p:nvSpPr>
        <p:spPr>
          <a:xfrm>
            <a:off x="4818009" y="3247552"/>
            <a:ext cx="800219" cy="461665"/>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dirty="0">
                <a:solidFill>
                  <a:srgbClr val="C00000"/>
                </a:solidFill>
                <a:latin typeface="Meiryo" panose="020B0604030504040204" pitchFamily="34" charset="-128"/>
                <a:ea typeface="Meiryo" panose="020B0604030504040204" pitchFamily="34" charset="-128"/>
              </a:rPr>
              <a:t>担当者が</a:t>
            </a:r>
            <a:endParaRPr lang="en-US" altLang="ja-JP" sz="1200" dirty="0">
              <a:solidFill>
                <a:srgbClr val="C00000"/>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dirty="0">
                <a:solidFill>
                  <a:srgbClr val="C00000"/>
                </a:solidFill>
                <a:latin typeface="Meiryo" panose="020B0604030504040204" pitchFamily="34" charset="-128"/>
                <a:ea typeface="Meiryo" panose="020B0604030504040204" pitchFamily="34" charset="-128"/>
              </a:rPr>
              <a:t>操作</a:t>
            </a:r>
            <a:endParaRPr kumimoji="1" lang="en-US" altLang="ja-JP" sz="1200" i="0" u="none" strike="noStrike" kern="1200" cap="none" spc="0" normalizeH="0" baseline="0" noProof="0" dirty="0">
              <a:ln>
                <a:noFill/>
              </a:ln>
              <a:solidFill>
                <a:srgbClr val="C00000"/>
              </a:solidFill>
              <a:effectLst/>
              <a:uLnTx/>
              <a:uFillTx/>
              <a:latin typeface="Meiryo" panose="020B0604030504040204" pitchFamily="34" charset="-128"/>
              <a:ea typeface="Meiryo" panose="020B0604030504040204" pitchFamily="34" charset="-128"/>
            </a:endParaRPr>
          </a:p>
        </p:txBody>
      </p:sp>
      <p:grpSp>
        <p:nvGrpSpPr>
          <p:cNvPr id="6" name="グループ化 5">
            <a:extLst>
              <a:ext uri="{FF2B5EF4-FFF2-40B4-BE49-F238E27FC236}">
                <a16:creationId xmlns:a16="http://schemas.microsoft.com/office/drawing/2014/main" id="{D503DEE5-A5D6-B657-569A-4C3186790F46}"/>
              </a:ext>
            </a:extLst>
          </p:cNvPr>
          <p:cNvGrpSpPr/>
          <p:nvPr/>
        </p:nvGrpSpPr>
        <p:grpSpPr>
          <a:xfrm>
            <a:off x="6834348" y="2055600"/>
            <a:ext cx="398340" cy="541142"/>
            <a:chOff x="7336391" y="2951822"/>
            <a:chExt cx="232247" cy="315506"/>
          </a:xfrm>
        </p:grpSpPr>
        <p:sp>
          <p:nvSpPr>
            <p:cNvPr id="9" name="平行四辺形 193">
              <a:extLst>
                <a:ext uri="{FF2B5EF4-FFF2-40B4-BE49-F238E27FC236}">
                  <a16:creationId xmlns:a16="http://schemas.microsoft.com/office/drawing/2014/main" id="{962579D3-562A-C6AF-3148-DA4D73028C9D}"/>
                </a:ext>
              </a:extLst>
            </p:cNvPr>
            <p:cNvSpPr/>
            <p:nvPr/>
          </p:nvSpPr>
          <p:spPr>
            <a:xfrm flipH="1">
              <a:off x="7344036" y="2971157"/>
              <a:ext cx="216027" cy="270353"/>
            </a:xfrm>
            <a:custGeom>
              <a:avLst/>
              <a:gdLst>
                <a:gd name="connsiteX0" fmla="*/ 0 w 219174"/>
                <a:gd name="connsiteY0" fmla="*/ 181770 h 181770"/>
                <a:gd name="connsiteX1" fmla="*/ 8861 w 219174"/>
                <a:gd name="connsiteY1" fmla="*/ 0 h 181770"/>
                <a:gd name="connsiteX2" fmla="*/ 219174 w 219174"/>
                <a:gd name="connsiteY2" fmla="*/ 0 h 181770"/>
                <a:gd name="connsiteX3" fmla="*/ 210313 w 219174"/>
                <a:gd name="connsiteY3" fmla="*/ 181770 h 181770"/>
                <a:gd name="connsiteX4" fmla="*/ 0 w 219174"/>
                <a:gd name="connsiteY4" fmla="*/ 181770 h 181770"/>
                <a:gd name="connsiteX0" fmla="*/ 13999 w 210313"/>
                <a:gd name="connsiteY0" fmla="*/ 198915 h 198915"/>
                <a:gd name="connsiteX1" fmla="*/ 0 w 210313"/>
                <a:gd name="connsiteY1" fmla="*/ 0 h 198915"/>
                <a:gd name="connsiteX2" fmla="*/ 210313 w 210313"/>
                <a:gd name="connsiteY2" fmla="*/ 0 h 198915"/>
                <a:gd name="connsiteX3" fmla="*/ 201452 w 210313"/>
                <a:gd name="connsiteY3" fmla="*/ 181770 h 198915"/>
                <a:gd name="connsiteX4" fmla="*/ 13999 w 210313"/>
                <a:gd name="connsiteY4" fmla="*/ 198915 h 198915"/>
                <a:gd name="connsiteX0" fmla="*/ 0 w 210601"/>
                <a:gd name="connsiteY0" fmla="*/ 184627 h 184627"/>
                <a:gd name="connsiteX1" fmla="*/ 288 w 210601"/>
                <a:gd name="connsiteY1" fmla="*/ 0 h 184627"/>
                <a:gd name="connsiteX2" fmla="*/ 210601 w 210601"/>
                <a:gd name="connsiteY2" fmla="*/ 0 h 184627"/>
                <a:gd name="connsiteX3" fmla="*/ 201740 w 210601"/>
                <a:gd name="connsiteY3" fmla="*/ 181770 h 184627"/>
                <a:gd name="connsiteX4" fmla="*/ 0 w 210601"/>
                <a:gd name="connsiteY4" fmla="*/ 184627 h 184627"/>
                <a:gd name="connsiteX0" fmla="*/ 0 w 216027"/>
                <a:gd name="connsiteY0" fmla="*/ 184627 h 250350"/>
                <a:gd name="connsiteX1" fmla="*/ 288 w 216027"/>
                <a:gd name="connsiteY1" fmla="*/ 0 h 250350"/>
                <a:gd name="connsiteX2" fmla="*/ 210601 w 216027"/>
                <a:gd name="connsiteY2" fmla="*/ 0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51435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37147 h 250350"/>
                <a:gd name="connsiteX3" fmla="*/ 216027 w 216027"/>
                <a:gd name="connsiteY3" fmla="*/ 250350 h 250350"/>
                <a:gd name="connsiteX4" fmla="*/ 0 w 216027"/>
                <a:gd name="connsiteY4" fmla="*/ 184627 h 250350"/>
                <a:gd name="connsiteX0" fmla="*/ 0 w 216027"/>
                <a:gd name="connsiteY0" fmla="*/ 204630 h 270353"/>
                <a:gd name="connsiteX1" fmla="*/ 3145 w 216027"/>
                <a:gd name="connsiteY1" fmla="*/ 0 h 270353"/>
                <a:gd name="connsiteX2" fmla="*/ 207743 w 216027"/>
                <a:gd name="connsiteY2" fmla="*/ 57150 h 270353"/>
                <a:gd name="connsiteX3" fmla="*/ 216027 w 216027"/>
                <a:gd name="connsiteY3" fmla="*/ 270353 h 270353"/>
                <a:gd name="connsiteX4" fmla="*/ 0 w 216027"/>
                <a:gd name="connsiteY4" fmla="*/ 204630 h 270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27" h="270353">
                  <a:moveTo>
                    <a:pt x="0" y="204630"/>
                  </a:moveTo>
                  <a:cubicBezTo>
                    <a:pt x="1048" y="136420"/>
                    <a:pt x="2097" y="68210"/>
                    <a:pt x="3145" y="0"/>
                  </a:cubicBezTo>
                  <a:lnTo>
                    <a:pt x="207743" y="57150"/>
                  </a:lnTo>
                  <a:lnTo>
                    <a:pt x="216027" y="270353"/>
                  </a:lnTo>
                  <a:lnTo>
                    <a:pt x="0" y="20463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10" name="図 9">
              <a:extLst>
                <a:ext uri="{FF2B5EF4-FFF2-40B4-BE49-F238E27FC236}">
                  <a16:creationId xmlns:a16="http://schemas.microsoft.com/office/drawing/2014/main" id="{5587C9F6-0E25-5AD2-084F-ABBA1C8A7929}"/>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7336391" y="2951822"/>
              <a:ext cx="232247" cy="315506"/>
            </a:xfrm>
            <a:prstGeom prst="rect">
              <a:avLst/>
            </a:prstGeom>
          </p:spPr>
        </p:pic>
      </p:grpSp>
      <p:cxnSp>
        <p:nvCxnSpPr>
          <p:cNvPr id="11" name="コネクタ: カギ線 134">
            <a:extLst>
              <a:ext uri="{FF2B5EF4-FFF2-40B4-BE49-F238E27FC236}">
                <a16:creationId xmlns:a16="http://schemas.microsoft.com/office/drawing/2014/main" id="{7BF0B770-1FF2-891B-7A30-EDC465A1A466}"/>
              </a:ext>
            </a:extLst>
          </p:cNvPr>
          <p:cNvCxnSpPr>
            <a:cxnSpLocks/>
            <a:stCxn id="498" idx="3"/>
          </p:cNvCxnSpPr>
          <p:nvPr/>
        </p:nvCxnSpPr>
        <p:spPr>
          <a:xfrm flipV="1">
            <a:off x="5618228" y="3378057"/>
            <a:ext cx="2184979" cy="100328"/>
          </a:xfrm>
          <a:prstGeom prst="bentConnector3">
            <a:avLst>
              <a:gd name="adj1" fmla="val 37395"/>
            </a:avLst>
          </a:prstGeom>
          <a:ln w="28575">
            <a:tailEnd type="triangle"/>
          </a:ln>
        </p:spPr>
        <p:style>
          <a:lnRef idx="1">
            <a:schemeClr val="accent1"/>
          </a:lnRef>
          <a:fillRef idx="0">
            <a:schemeClr val="accent1"/>
          </a:fillRef>
          <a:effectRef idx="0">
            <a:schemeClr val="accent1"/>
          </a:effectRef>
          <a:fontRef idx="minor">
            <a:schemeClr val="tx1"/>
          </a:fontRef>
        </p:style>
      </p:cxnSp>
      <p:grpSp>
        <p:nvGrpSpPr>
          <p:cNvPr id="16" name="グループ化 15">
            <a:extLst>
              <a:ext uri="{FF2B5EF4-FFF2-40B4-BE49-F238E27FC236}">
                <a16:creationId xmlns:a16="http://schemas.microsoft.com/office/drawing/2014/main" id="{C8C0FBC1-2301-1432-5C8F-EFB4AA990BCC}"/>
              </a:ext>
            </a:extLst>
          </p:cNvPr>
          <p:cNvGrpSpPr/>
          <p:nvPr/>
        </p:nvGrpSpPr>
        <p:grpSpPr>
          <a:xfrm>
            <a:off x="6795844" y="3051522"/>
            <a:ext cx="398340" cy="541142"/>
            <a:chOff x="7336391" y="2951822"/>
            <a:chExt cx="232247" cy="315506"/>
          </a:xfrm>
        </p:grpSpPr>
        <p:sp>
          <p:nvSpPr>
            <p:cNvPr id="17" name="平行四辺形 193">
              <a:extLst>
                <a:ext uri="{FF2B5EF4-FFF2-40B4-BE49-F238E27FC236}">
                  <a16:creationId xmlns:a16="http://schemas.microsoft.com/office/drawing/2014/main" id="{2BEA9FA7-D1E3-983C-BCBD-E221A0871554}"/>
                </a:ext>
              </a:extLst>
            </p:cNvPr>
            <p:cNvSpPr/>
            <p:nvPr/>
          </p:nvSpPr>
          <p:spPr>
            <a:xfrm flipH="1">
              <a:off x="7344036" y="2971157"/>
              <a:ext cx="216027" cy="270353"/>
            </a:xfrm>
            <a:custGeom>
              <a:avLst/>
              <a:gdLst>
                <a:gd name="connsiteX0" fmla="*/ 0 w 219174"/>
                <a:gd name="connsiteY0" fmla="*/ 181770 h 181770"/>
                <a:gd name="connsiteX1" fmla="*/ 8861 w 219174"/>
                <a:gd name="connsiteY1" fmla="*/ 0 h 181770"/>
                <a:gd name="connsiteX2" fmla="*/ 219174 w 219174"/>
                <a:gd name="connsiteY2" fmla="*/ 0 h 181770"/>
                <a:gd name="connsiteX3" fmla="*/ 210313 w 219174"/>
                <a:gd name="connsiteY3" fmla="*/ 181770 h 181770"/>
                <a:gd name="connsiteX4" fmla="*/ 0 w 219174"/>
                <a:gd name="connsiteY4" fmla="*/ 181770 h 181770"/>
                <a:gd name="connsiteX0" fmla="*/ 13999 w 210313"/>
                <a:gd name="connsiteY0" fmla="*/ 198915 h 198915"/>
                <a:gd name="connsiteX1" fmla="*/ 0 w 210313"/>
                <a:gd name="connsiteY1" fmla="*/ 0 h 198915"/>
                <a:gd name="connsiteX2" fmla="*/ 210313 w 210313"/>
                <a:gd name="connsiteY2" fmla="*/ 0 h 198915"/>
                <a:gd name="connsiteX3" fmla="*/ 201452 w 210313"/>
                <a:gd name="connsiteY3" fmla="*/ 181770 h 198915"/>
                <a:gd name="connsiteX4" fmla="*/ 13999 w 210313"/>
                <a:gd name="connsiteY4" fmla="*/ 198915 h 198915"/>
                <a:gd name="connsiteX0" fmla="*/ 0 w 210601"/>
                <a:gd name="connsiteY0" fmla="*/ 184627 h 184627"/>
                <a:gd name="connsiteX1" fmla="*/ 288 w 210601"/>
                <a:gd name="connsiteY1" fmla="*/ 0 h 184627"/>
                <a:gd name="connsiteX2" fmla="*/ 210601 w 210601"/>
                <a:gd name="connsiteY2" fmla="*/ 0 h 184627"/>
                <a:gd name="connsiteX3" fmla="*/ 201740 w 210601"/>
                <a:gd name="connsiteY3" fmla="*/ 181770 h 184627"/>
                <a:gd name="connsiteX4" fmla="*/ 0 w 210601"/>
                <a:gd name="connsiteY4" fmla="*/ 184627 h 184627"/>
                <a:gd name="connsiteX0" fmla="*/ 0 w 216027"/>
                <a:gd name="connsiteY0" fmla="*/ 184627 h 250350"/>
                <a:gd name="connsiteX1" fmla="*/ 288 w 216027"/>
                <a:gd name="connsiteY1" fmla="*/ 0 h 250350"/>
                <a:gd name="connsiteX2" fmla="*/ 210601 w 216027"/>
                <a:gd name="connsiteY2" fmla="*/ 0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51435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37147 h 250350"/>
                <a:gd name="connsiteX3" fmla="*/ 216027 w 216027"/>
                <a:gd name="connsiteY3" fmla="*/ 250350 h 250350"/>
                <a:gd name="connsiteX4" fmla="*/ 0 w 216027"/>
                <a:gd name="connsiteY4" fmla="*/ 184627 h 250350"/>
                <a:gd name="connsiteX0" fmla="*/ 0 w 216027"/>
                <a:gd name="connsiteY0" fmla="*/ 204630 h 270353"/>
                <a:gd name="connsiteX1" fmla="*/ 3145 w 216027"/>
                <a:gd name="connsiteY1" fmla="*/ 0 h 270353"/>
                <a:gd name="connsiteX2" fmla="*/ 207743 w 216027"/>
                <a:gd name="connsiteY2" fmla="*/ 57150 h 270353"/>
                <a:gd name="connsiteX3" fmla="*/ 216027 w 216027"/>
                <a:gd name="connsiteY3" fmla="*/ 270353 h 270353"/>
                <a:gd name="connsiteX4" fmla="*/ 0 w 216027"/>
                <a:gd name="connsiteY4" fmla="*/ 204630 h 270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27" h="270353">
                  <a:moveTo>
                    <a:pt x="0" y="204630"/>
                  </a:moveTo>
                  <a:cubicBezTo>
                    <a:pt x="1048" y="136420"/>
                    <a:pt x="2097" y="68210"/>
                    <a:pt x="3145" y="0"/>
                  </a:cubicBezTo>
                  <a:lnTo>
                    <a:pt x="207743" y="57150"/>
                  </a:lnTo>
                  <a:lnTo>
                    <a:pt x="216027" y="270353"/>
                  </a:lnTo>
                  <a:lnTo>
                    <a:pt x="0" y="20463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18" name="図 17">
              <a:extLst>
                <a:ext uri="{FF2B5EF4-FFF2-40B4-BE49-F238E27FC236}">
                  <a16:creationId xmlns:a16="http://schemas.microsoft.com/office/drawing/2014/main" id="{F7E768BE-C8BB-D99D-DFAB-5D84FD28D616}"/>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7336391" y="2951822"/>
              <a:ext cx="232247" cy="315506"/>
            </a:xfrm>
            <a:prstGeom prst="rect">
              <a:avLst/>
            </a:prstGeom>
          </p:spPr>
        </p:pic>
      </p:grpSp>
      <p:grpSp>
        <p:nvGrpSpPr>
          <p:cNvPr id="4" name="グループ化 3">
            <a:extLst>
              <a:ext uri="{FF2B5EF4-FFF2-40B4-BE49-F238E27FC236}">
                <a16:creationId xmlns:a16="http://schemas.microsoft.com/office/drawing/2014/main" id="{AD403542-2B9C-5C9F-3BFE-1CE6457001AE}"/>
              </a:ext>
            </a:extLst>
          </p:cNvPr>
          <p:cNvGrpSpPr/>
          <p:nvPr/>
        </p:nvGrpSpPr>
        <p:grpSpPr>
          <a:xfrm>
            <a:off x="343243" y="739315"/>
            <a:ext cx="1617751" cy="409783"/>
            <a:chOff x="545526" y="1170479"/>
            <a:chExt cx="1617751" cy="409783"/>
          </a:xfrm>
        </p:grpSpPr>
        <p:pic>
          <p:nvPicPr>
            <p:cNvPr id="5" name="図 4" descr="図形, 四角形&#10;&#10;自動的に生成された説明">
              <a:extLst>
                <a:ext uri="{FF2B5EF4-FFF2-40B4-BE49-F238E27FC236}">
                  <a16:creationId xmlns:a16="http://schemas.microsoft.com/office/drawing/2014/main" id="{BD607683-46A6-B32B-8599-00438F2411D3}"/>
                </a:ext>
              </a:extLst>
            </p:cNvPr>
            <p:cNvPicPr>
              <a:picLocks noChangeAspect="1"/>
            </p:cNvPicPr>
            <p:nvPr/>
          </p:nvPicPr>
          <p:blipFill>
            <a:blip r:embed="rId24" cstate="print">
              <a:extLst>
                <a:ext uri="{28A0092B-C50C-407E-A947-70E740481C1C}">
                  <a14:useLocalDpi xmlns:a14="http://schemas.microsoft.com/office/drawing/2010/main"/>
                </a:ext>
              </a:extLst>
            </a:blip>
            <a:stretch>
              <a:fillRect/>
            </a:stretch>
          </p:blipFill>
          <p:spPr>
            <a:xfrm rot="21360175">
              <a:off x="545526" y="1170479"/>
              <a:ext cx="1617751" cy="409783"/>
            </a:xfrm>
            <a:prstGeom prst="rect">
              <a:avLst/>
            </a:prstGeom>
          </p:spPr>
        </p:pic>
        <p:sp>
          <p:nvSpPr>
            <p:cNvPr id="12" name="正方形/長方形 11">
              <a:extLst>
                <a:ext uri="{FF2B5EF4-FFF2-40B4-BE49-F238E27FC236}">
                  <a16:creationId xmlns:a16="http://schemas.microsoft.com/office/drawing/2014/main" id="{BC658066-AF18-D613-DFAC-02F90CA8B843}"/>
                </a:ext>
              </a:extLst>
            </p:cNvPr>
            <p:cNvSpPr/>
            <p:nvPr/>
          </p:nvSpPr>
          <p:spPr>
            <a:xfrm>
              <a:off x="618657" y="1238367"/>
              <a:ext cx="1463862" cy="338554"/>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導入背景</a:t>
              </a:r>
              <a:r>
                <a:rPr kumimoji="1" lang="en-US" altLang="ja-JP" sz="12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a:t>
              </a:r>
              <a:r>
                <a:rPr kumimoji="1" lang="en-US" altLang="ja-JP" sz="1200" b="1" i="0" u="none" strike="noStrike" kern="1200" cap="none" spc="0" normalizeH="0" baseline="0" noProof="0" dirty="0" err="1">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課題</a:t>
              </a:r>
              <a:r>
                <a:rPr kumimoji="1" lang="en-US" altLang="ja-JP" sz="12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a:t>
              </a:r>
              <a:endPar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grpSp>
      <p:grpSp>
        <p:nvGrpSpPr>
          <p:cNvPr id="13" name="グループ化 12">
            <a:extLst>
              <a:ext uri="{FF2B5EF4-FFF2-40B4-BE49-F238E27FC236}">
                <a16:creationId xmlns:a16="http://schemas.microsoft.com/office/drawing/2014/main" id="{3CEDD0C7-59A0-F9B6-9283-E74B790043B7}"/>
              </a:ext>
            </a:extLst>
          </p:cNvPr>
          <p:cNvGrpSpPr/>
          <p:nvPr/>
        </p:nvGrpSpPr>
        <p:grpSpPr>
          <a:xfrm>
            <a:off x="6712197" y="732444"/>
            <a:ext cx="1640994" cy="409783"/>
            <a:chOff x="545526" y="1170479"/>
            <a:chExt cx="1640994" cy="409783"/>
          </a:xfrm>
        </p:grpSpPr>
        <p:pic>
          <p:nvPicPr>
            <p:cNvPr id="14" name="図 13" descr="図形, 四角形&#10;&#10;自動的に生成された説明">
              <a:extLst>
                <a:ext uri="{FF2B5EF4-FFF2-40B4-BE49-F238E27FC236}">
                  <a16:creationId xmlns:a16="http://schemas.microsoft.com/office/drawing/2014/main" id="{39CAC32B-070A-88ED-0389-51F0627C765E}"/>
                </a:ext>
              </a:extLst>
            </p:cNvPr>
            <p:cNvPicPr>
              <a:picLocks noChangeAspect="1"/>
            </p:cNvPicPr>
            <p:nvPr/>
          </p:nvPicPr>
          <p:blipFill>
            <a:blip r:embed="rId24" cstate="print">
              <a:extLst>
                <a:ext uri="{28A0092B-C50C-407E-A947-70E740481C1C}">
                  <a14:useLocalDpi xmlns:a14="http://schemas.microsoft.com/office/drawing/2010/main"/>
                </a:ext>
              </a:extLst>
            </a:blip>
            <a:stretch>
              <a:fillRect/>
            </a:stretch>
          </p:blipFill>
          <p:spPr>
            <a:xfrm rot="21360175">
              <a:off x="545526" y="1170479"/>
              <a:ext cx="1617751" cy="409783"/>
            </a:xfrm>
            <a:prstGeom prst="rect">
              <a:avLst/>
            </a:prstGeom>
          </p:spPr>
        </p:pic>
        <p:sp>
          <p:nvSpPr>
            <p:cNvPr id="15" name="正方形/長方形 14">
              <a:extLst>
                <a:ext uri="{FF2B5EF4-FFF2-40B4-BE49-F238E27FC236}">
                  <a16:creationId xmlns:a16="http://schemas.microsoft.com/office/drawing/2014/main" id="{485533F6-E3D3-83BA-E92F-B7117A2FB596}"/>
                </a:ext>
              </a:extLst>
            </p:cNvPr>
            <p:cNvSpPr/>
            <p:nvPr/>
          </p:nvSpPr>
          <p:spPr>
            <a:xfrm>
              <a:off x="565563" y="1238367"/>
              <a:ext cx="1620957" cy="338554"/>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solidFill>
                    <a:schemeClr val="bg1"/>
                  </a:solidFill>
                  <a:effectLst>
                    <a:outerShdw blurRad="50800" dist="38100" dir="2700000" algn="tl" rotWithShape="0">
                      <a:prstClr val="black">
                        <a:alpha val="40000"/>
                      </a:prstClr>
                    </a:outerShdw>
                  </a:effectLst>
                  <a:latin typeface="Meiryo" panose="020B0604030504040204" pitchFamily="34" charset="-128"/>
                  <a:ea typeface="Meiryo" panose="020B0604030504040204" pitchFamily="34" charset="-128"/>
                </a:rPr>
                <a:t>ご</a:t>
              </a:r>
              <a:r>
                <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担当者様</a:t>
              </a:r>
              <a:r>
                <a:rPr lang="ja-JP" altLang="en-US" sz="1600" b="1" dirty="0">
                  <a:solidFill>
                    <a:schemeClr val="bg1"/>
                  </a:solidFill>
                  <a:effectLst>
                    <a:outerShdw blurRad="50800" dist="38100" dir="2700000" algn="tl" rotWithShape="0">
                      <a:prstClr val="black">
                        <a:alpha val="40000"/>
                      </a:prstClr>
                    </a:outerShdw>
                  </a:effectLst>
                  <a:latin typeface="Meiryo" panose="020B0604030504040204" pitchFamily="34" charset="-128"/>
                  <a:ea typeface="Meiryo" panose="020B0604030504040204" pitchFamily="34" charset="-128"/>
                </a:rPr>
                <a:t>の声</a:t>
              </a:r>
              <a:endPar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grpSp>
    </p:spTree>
    <p:extLst>
      <p:ext uri="{BB962C8B-B14F-4D97-AF65-F5344CB8AC3E}">
        <p14:creationId xmlns:p14="http://schemas.microsoft.com/office/powerpoint/2010/main" val="3308614770"/>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A313995C069AB4DB591D00E56ADBBAC" ma:contentTypeVersion="16" ma:contentTypeDescription="新しいドキュメントを作成します。" ma:contentTypeScope="" ma:versionID="268352c6408381edaa5f04d261301d10">
  <xsd:schema xmlns:xsd="http://www.w3.org/2001/XMLSchema" xmlns:xs="http://www.w3.org/2001/XMLSchema" xmlns:p="http://schemas.microsoft.com/office/2006/metadata/properties" xmlns:ns2="e328f08b-3499-495b-99a4-4b1f3ffc5be9" xmlns:ns3="b90e4c5d-0ed4-458f-abd8-4800e94b7842" targetNamespace="http://schemas.microsoft.com/office/2006/metadata/properties" ma:root="true" ma:fieldsID="6ac19418ee909fbb8338f82c2da64161" ns2:_="" ns3:_="">
    <xsd:import namespace="e328f08b-3499-495b-99a4-4b1f3ffc5be9"/>
    <xsd:import namespace="b90e4c5d-0ed4-458f-abd8-4800e94b784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28f08b-3499-495b-99a4-4b1f3ffc5b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画像タグ" ma:readOnly="false" ma:fieldId="{5cf76f15-5ced-4ddc-b409-7134ff3c332f}" ma:taxonomyMulti="true" ma:sspId="9b36e8ec-0a94-410c-a8aa-2e5263ae052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90e4c5d-0ed4-458f-abd8-4800e94b7842"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21" nillable="true" ma:displayName="Taxonomy Catch All Column" ma:hidden="true" ma:list="{04295c56-fe0c-4e3f-bfd9-26dffbb2c021}" ma:internalName="TaxCatchAll" ma:showField="CatchAllData" ma:web="b90e4c5d-0ed4-458f-abd8-4800e94b784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5042CBF-6871-4F94-9F6D-D0F5CC9494D9}"/>
</file>

<file path=customXml/itemProps2.xml><?xml version="1.0" encoding="utf-8"?>
<ds:datastoreItem xmlns:ds="http://schemas.openxmlformats.org/officeDocument/2006/customXml" ds:itemID="{A8D6DE7B-0DA4-438F-B12F-FAE3F6BFDD6B}"/>
</file>

<file path=docProps/app.xml><?xml version="1.0" encoding="utf-8"?>
<Properties xmlns="http://schemas.openxmlformats.org/officeDocument/2006/extended-properties" xmlns:vt="http://schemas.openxmlformats.org/officeDocument/2006/docPropsVTypes">
  <TotalTime>2036</TotalTime>
  <Words>193</Words>
  <Application>Microsoft Macintosh PowerPoint</Application>
  <PresentationFormat>ワイド画面</PresentationFormat>
  <Paragraphs>33</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vt:lpstr>
      <vt:lpstr>游ゴシック</vt:lpstr>
      <vt:lpstr>Arial</vt:lpstr>
      <vt:lpstr>Calibri</vt:lpstr>
      <vt:lpstr>1_Office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neo sai7037</dc:creator>
  <cp:lastModifiedBy>EndoYuka</cp:lastModifiedBy>
  <cp:revision>40</cp:revision>
  <dcterms:created xsi:type="dcterms:W3CDTF">2023-06-26T02:55:59Z</dcterms:created>
  <dcterms:modified xsi:type="dcterms:W3CDTF">2023-07-04T07:37:27Z</dcterms:modified>
</cp:coreProperties>
</file>